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66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2023-05-15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2023-05-15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알렉시스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리신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메독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메독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75%,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말벡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쁘띠베르도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 컬러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베리 류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블랙커런트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바닐라 등 복합적인 과실의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부드러운 맛과 적절한 타닌의 조화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좋은 밸런스의 레드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대표산지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클래식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메독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1979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조셉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헬프리히에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의해 알자스 지역에 설립된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GCF (Grands </a:t>
            </a:r>
            <a:r>
              <a:rPr lang="en-US" altLang="ko-KR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Chais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France)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프랑스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Top3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 해당하는 대형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와인그룹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다양한 지역 및 등급 별 와인들을 공급하는 대표적인 프랑스 기업입니다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메인 브랜드 중 하나인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알렉시스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리신은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초기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설립이후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프리에르리신을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소유하기도 했었고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GCF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 인수한 이후 성장과 발전을 거듭하여 대중적인 인기 브랜드로 자리잡게 됩니다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와인의 리더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GCF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알렉시스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리신 브랜드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8" name="Picture 112" descr="Alexis Lichine Logo 00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43" y="620688"/>
            <a:ext cx="1141134" cy="68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150" y="1278725"/>
            <a:ext cx="1364919" cy="474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149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84</cp:revision>
  <dcterms:created xsi:type="dcterms:W3CDTF">2020-04-23T09:45:11Z</dcterms:created>
  <dcterms:modified xsi:type="dcterms:W3CDTF">2023-05-15T06:44:30Z</dcterms:modified>
</cp:coreProperties>
</file>