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0" autoAdjust="0"/>
    <p:restoredTop sz="94660" autoAdjust="0"/>
  </p:normalViewPr>
  <p:slideViewPr>
    <p:cSldViewPr>
      <p:cViewPr varScale="1">
        <p:scale>
          <a:sx n="69" d="100"/>
          <a:sy n="69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2021-11-08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2021-11-08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071" y="3628053"/>
            <a:ext cx="5652628" cy="2305652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 smtClean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</a:t>
            </a: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이브닝쉐이드 </a:t>
            </a:r>
            <a:r>
              <a:rPr lang="ko-KR" altLang="en-US" sz="11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피노누아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  <a:endParaRPr lang="en-US" altLang="ko-KR" sz="11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및 등급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캘리포니아 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도품종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1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피노누아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가벼운 담배 향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오크 힌트의 인상적인 체리의 복합적인 아로마</a:t>
            </a:r>
            <a:endParaRPr lang="en-US" altLang="ko-KR" sz="11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풍부한 과실 향을 머금은 부드러운 타닌의 풀 바디 </a:t>
            </a:r>
            <a:endParaRPr lang="en-US" altLang="ko-KR" sz="11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</a:t>
            </a:r>
            <a:r>
              <a:rPr lang="ko-KR" altLang="en-US" sz="1100" b="1" dirty="0" smtClean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평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이국적인 느낌을 간직한 매력적인 스타일의 캘리포니아 레드 와인</a:t>
            </a:r>
            <a:endParaRPr lang="en-US" altLang="ko-KR" sz="11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836" y="1160748"/>
            <a:ext cx="5700863" cy="22627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1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1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2004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년 설립된 캘리포니아 소재 중견 와인 전문 기업인 오닐 </a:t>
            </a:r>
            <a:r>
              <a:rPr lang="ko-KR" altLang="en-US" sz="11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와이너리는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폴 </a:t>
            </a:r>
            <a:r>
              <a:rPr lang="ko-KR" altLang="en-US" sz="11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홉스와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와인그룹에서 경력을 쌓은 </a:t>
            </a:r>
            <a:r>
              <a:rPr lang="ko-KR" altLang="en-US" sz="11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와인메이커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Steven </a:t>
            </a:r>
            <a:r>
              <a:rPr lang="en-US" altLang="ko-KR" sz="11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Decosta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스티븐 </a:t>
            </a:r>
            <a:r>
              <a:rPr lang="ko-KR" altLang="en-US" sz="11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데코스타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를 스카우트 하였고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현재 진취적인 젊은 와인메이커들로 구성된 팀을 이끌며 최고의 개성과 스타일을 와인으로 표현하고 있습니다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defTabSz="914400" latinLnBrk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Evening Shade (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이브닝쉐이드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                                                                                               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태양이 낮게 지고 석양의 그림자가 길어지는 모습은 꿈과 같은 느낌을 줍니다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그 아름다운 광경 아래에서 모든 문제가 해결되고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친구가 가족이 될 수 있는 고요한 시간을 의미합니다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altLang="ko-KR" sz="11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이하의 오크 숙성을 거치는 이브닝 </a:t>
            </a:r>
            <a:r>
              <a:rPr lang="ko-KR" altLang="en-US" sz="1100" b="1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쉐이드는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이 마법같은 시간의 즐거움을 담은  와인입니다</a:t>
            </a:r>
            <a:r>
              <a:rPr lang="en-US" altLang="ko-KR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  <a:r>
              <a:rPr lang="ko-KR" altLang="en-US" sz="11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US" altLang="ko-KR" sz="11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 smtClean="0">
                <a:latin typeface="+mj-lt"/>
                <a:ea typeface="+mj-ea"/>
                <a:cs typeface="+mj-cs"/>
              </a:rPr>
              <a:t>캘리포니아를 만날 최고의 순간              </a:t>
            </a:r>
            <a:endParaRPr lang="en-US" altLang="ko-KR" sz="1200" b="1" cap="all" dirty="0" smtClean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 smtClean="0">
                <a:latin typeface="+mj-lt"/>
                <a:ea typeface="+mj-ea"/>
                <a:cs typeface="+mj-cs"/>
              </a:rPr>
              <a:t> 이브닝쉐이드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20110"/>
            <a:ext cx="2644400" cy="52067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164</Words>
  <Application>Microsoft Office PowerPoint</Application>
  <PresentationFormat>화면 슬라이드 쇼(4:3)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굴림</vt:lpstr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jungyongjae</cp:lastModifiedBy>
  <cp:revision>80</cp:revision>
  <dcterms:created xsi:type="dcterms:W3CDTF">2020-04-23T09:45:11Z</dcterms:created>
  <dcterms:modified xsi:type="dcterms:W3CDTF">2021-11-08T02:35:37Z</dcterms:modified>
</cp:coreProperties>
</file>