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3032957"/>
            <a:ext cx="5652628" cy="2664295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린치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(Chateau Lynch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Bages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Pauillac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 5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70%, Merlot 24%, Cabernet Franc  4%, Petit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Verdot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자주 빛 힌트의 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붉은 과실 류의 복합적인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신선함이 어우러진 세밀하면서도 세련된 강한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길고 향긋한 여운의 풀 바디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75%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인기있는 대표 상품 중의 하나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520788"/>
            <a:ext cx="5664859" cy="14761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17</a:t>
            </a:r>
            <a:r>
              <a:rPr lang="ko-KR" altLang="en-US" sz="1000" b="1" dirty="0" smtClean="0">
                <a:latin typeface="+mn-ea"/>
                <a:ea typeface="+mn-ea"/>
              </a:rPr>
              <a:t>세기 토마스 린치가 포도원 </a:t>
            </a:r>
            <a:r>
              <a:rPr lang="ko-KR" altLang="en-US" sz="1000" b="1" dirty="0" err="1" smtClean="0">
                <a:latin typeface="+mn-ea"/>
                <a:ea typeface="+mn-ea"/>
              </a:rPr>
              <a:t>바쥬를</a:t>
            </a:r>
            <a:r>
              <a:rPr lang="ko-KR" altLang="en-US" sz="1000" b="1" dirty="0" smtClean="0">
                <a:latin typeface="+mn-ea"/>
                <a:ea typeface="+mn-ea"/>
              </a:rPr>
              <a:t> 소유하게 되면서 현재의 린치 </a:t>
            </a:r>
            <a:r>
              <a:rPr lang="ko-KR" altLang="en-US" sz="1000" b="1" dirty="0" err="1" smtClean="0">
                <a:latin typeface="+mn-ea"/>
                <a:ea typeface="+mn-ea"/>
              </a:rPr>
              <a:t>바쥬</a:t>
            </a:r>
            <a:r>
              <a:rPr lang="ko-KR" altLang="en-US" sz="1000" b="1" dirty="0" smtClean="0">
                <a:latin typeface="+mn-ea"/>
                <a:ea typeface="+mn-ea"/>
              </a:rPr>
              <a:t> 명칭을 갖게 됩니다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20</a:t>
            </a:r>
            <a:r>
              <a:rPr lang="ko-KR" altLang="en-US" sz="1000" b="1" dirty="0" smtClean="0">
                <a:latin typeface="+mn-ea"/>
                <a:ea typeface="+mn-ea"/>
              </a:rPr>
              <a:t>세기 이후 현재의 </a:t>
            </a:r>
            <a:r>
              <a:rPr lang="ko-KR" altLang="en-US" sz="1000" b="1" dirty="0" err="1" smtClean="0">
                <a:latin typeface="+mn-ea"/>
                <a:ea typeface="+mn-ea"/>
              </a:rPr>
              <a:t>까즈</a:t>
            </a:r>
            <a:r>
              <a:rPr lang="ko-KR" altLang="en-US" sz="1000" b="1" dirty="0" smtClean="0">
                <a:latin typeface="+mn-ea"/>
                <a:ea typeface="+mn-ea"/>
              </a:rPr>
              <a:t> 가문이 소유하게 되면서 이전의 전통에 현대적인 감각을 더하는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노력을 기울여 프랑스 </a:t>
            </a:r>
            <a:r>
              <a:rPr lang="ko-KR" altLang="en-US" sz="1000" b="1" dirty="0" err="1" smtClean="0">
                <a:latin typeface="+mn-ea"/>
                <a:ea typeface="+mn-ea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그랑크뤼</a:t>
            </a:r>
            <a:r>
              <a:rPr lang="ko-KR" altLang="en-US" sz="1000" b="1" dirty="0" smtClean="0">
                <a:latin typeface="+mn-ea"/>
                <a:ea typeface="+mn-ea"/>
              </a:rPr>
              <a:t> 중에 인기있는 대표 상품 중 하나로 안착하게 됩니다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70% </a:t>
            </a:r>
            <a:r>
              <a:rPr lang="ko-KR" altLang="en-US" sz="1000" b="1" dirty="0" smtClean="0">
                <a:latin typeface="+mn-ea"/>
                <a:ea typeface="+mn-ea"/>
              </a:rPr>
              <a:t>이상 사용되는 </a:t>
            </a:r>
            <a:r>
              <a:rPr lang="ko-KR" altLang="en-US" sz="1000" b="1" dirty="0" err="1" smtClean="0">
                <a:latin typeface="+mn-ea"/>
                <a:ea typeface="+mn-ea"/>
              </a:rPr>
              <a:t>까베르네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쇼비뇽</a:t>
            </a:r>
            <a:r>
              <a:rPr lang="ko-KR" altLang="en-US" sz="1000" b="1" dirty="0" smtClean="0">
                <a:latin typeface="+mn-ea"/>
                <a:ea typeface="+mn-ea"/>
              </a:rPr>
              <a:t> 품종을 기반으로 파워 풀 하면서도 세련된 스타일의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균형미가</a:t>
            </a:r>
            <a:r>
              <a:rPr lang="ko-KR" altLang="en-US" sz="1000" b="1" dirty="0" smtClean="0">
                <a:latin typeface="+mn-ea"/>
                <a:ea typeface="+mn-ea"/>
              </a:rPr>
              <a:t> 인상적인 와인을 생산합니다</a:t>
            </a:r>
            <a:r>
              <a:rPr lang="en-US" altLang="ko-KR" sz="1000" b="1" dirty="0" smtClean="0">
                <a:latin typeface="+mn-ea"/>
                <a:ea typeface="+mn-ea"/>
              </a:rPr>
              <a:t>. 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JS 95, WE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94-96,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JD 95, DC 95, WS 94, RP 94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5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73" descr="C:\Documents and Settings\Administrator\바탕 화면\웹용이미지\프랑스\린치바쥬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1" r="17688"/>
          <a:stretch/>
        </p:blipFill>
        <p:spPr bwMode="auto">
          <a:xfrm>
            <a:off x="999555" y="1023896"/>
            <a:ext cx="1528263" cy="50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184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125</cp:revision>
  <dcterms:created xsi:type="dcterms:W3CDTF">2020-04-23T09:45:11Z</dcterms:created>
  <dcterms:modified xsi:type="dcterms:W3CDTF">2021-02-19T08:55:24Z</dcterms:modified>
</cp:coreProperties>
</file>