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-528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2021-02-18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3032957"/>
            <a:ext cx="5652628" cy="2664295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라퐁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2013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(Chateau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Lafon Rochet)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Saint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Estephe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AOC 4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70%,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Merlot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30%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블랙 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 향 등 복합적인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섬세하면서도 세련된 우아한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어우러진 산미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긴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여운으로 남는 입 안의 무게 감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국내 가장 잘 알려진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중 하나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700808"/>
            <a:ext cx="5664859" cy="129614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16</a:t>
            </a:r>
            <a:r>
              <a:rPr lang="ko-KR" altLang="en-US" sz="1000" b="1" dirty="0" smtClean="0">
                <a:latin typeface="+mn-ea"/>
                <a:ea typeface="+mn-ea"/>
              </a:rPr>
              <a:t>세기 </a:t>
            </a:r>
            <a:r>
              <a:rPr lang="ko-KR" altLang="en-US" sz="1000" b="1" dirty="0" err="1" smtClean="0">
                <a:latin typeface="+mn-ea"/>
                <a:ea typeface="+mn-ea"/>
              </a:rPr>
              <a:t>라퐁과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로쉐</a:t>
            </a:r>
            <a:r>
              <a:rPr lang="ko-KR" altLang="en-US" sz="1000" b="1" dirty="0" smtClean="0">
                <a:latin typeface="+mn-ea"/>
                <a:ea typeface="+mn-ea"/>
              </a:rPr>
              <a:t> 가문의 결혼을 통해 지참금으로 가지고 왔던 포도원에 부여된 명칭인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err="1" smtClean="0">
                <a:latin typeface="+mn-ea"/>
                <a:ea typeface="+mn-ea"/>
              </a:rPr>
              <a:t>샤또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라퐁로쉐는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</a:rPr>
              <a:t>1959</a:t>
            </a:r>
            <a:r>
              <a:rPr lang="ko-KR" altLang="en-US" sz="1000" b="1" dirty="0" smtClean="0">
                <a:latin typeface="+mn-ea"/>
                <a:ea typeface="+mn-ea"/>
              </a:rPr>
              <a:t>년 </a:t>
            </a:r>
            <a:r>
              <a:rPr lang="ko-KR" altLang="en-US" sz="1000" b="1" dirty="0" err="1" smtClean="0">
                <a:latin typeface="+mn-ea"/>
                <a:ea typeface="+mn-ea"/>
              </a:rPr>
              <a:t>테세롱</a:t>
            </a:r>
            <a:r>
              <a:rPr lang="ko-KR" altLang="en-US" sz="1000" b="1" dirty="0" smtClean="0">
                <a:latin typeface="+mn-ea"/>
                <a:ea typeface="+mn-ea"/>
              </a:rPr>
              <a:t> 가문이 인수하면서 현재의 모습을 갖추게 됩니다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ko-KR" altLang="en-US" sz="1000" b="1" dirty="0" err="1" smtClean="0">
                <a:latin typeface="+mn-ea"/>
                <a:ea typeface="+mn-ea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그랑크뤼</a:t>
            </a:r>
            <a:r>
              <a:rPr lang="ko-KR" altLang="en-US" sz="1000" b="1" dirty="0" err="1" smtClean="0">
                <a:latin typeface="+mn-ea"/>
                <a:ea typeface="+mn-ea"/>
              </a:rPr>
              <a:t>이면서도</a:t>
            </a:r>
            <a:r>
              <a:rPr lang="ko-KR" altLang="en-US" sz="1000" b="1" dirty="0" smtClean="0">
                <a:latin typeface="+mn-ea"/>
                <a:ea typeface="+mn-ea"/>
              </a:rPr>
              <a:t> 상대적으로 합리적인 가격에 따라 최고의 </a:t>
            </a:r>
            <a:r>
              <a:rPr lang="ko-KR" altLang="en-US" sz="1000" b="1" dirty="0" err="1" smtClean="0">
                <a:latin typeface="+mn-ea"/>
                <a:ea typeface="+mn-ea"/>
              </a:rPr>
              <a:t>가성비</a:t>
            </a:r>
            <a:r>
              <a:rPr lang="ko-KR" altLang="en-US" sz="1000" b="1" dirty="0" smtClean="0">
                <a:latin typeface="+mn-ea"/>
                <a:ea typeface="+mn-ea"/>
              </a:rPr>
              <a:t> 와인으로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분류되어 국내에서도 많은 인지도를 보유하고 있습니다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91-93, Vinous 89-91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0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4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30" y="962129"/>
            <a:ext cx="1427513" cy="50595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</TotalTime>
  <Words>149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131</cp:revision>
  <dcterms:created xsi:type="dcterms:W3CDTF">2020-04-23T09:45:11Z</dcterms:created>
  <dcterms:modified xsi:type="dcterms:W3CDTF">2021-02-18T02:42:14Z</dcterms:modified>
</cp:coreProperties>
</file>