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>
        <p:scale>
          <a:sx n="90" d="100"/>
          <a:sy n="90" d="100"/>
        </p:scale>
        <p:origin x="-528" y="-10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2021-02-18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2021-02-18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7864" y="3032957"/>
            <a:ext cx="5652628" cy="2664295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샤또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라퐁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로쉐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2013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(Chateau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Lafon Rochet)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Saint </a:t>
            </a:r>
            <a:r>
              <a:rPr lang="en-US" altLang="ko-KR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Estephe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AOC 4</a:t>
            </a:r>
            <a:r>
              <a:rPr lang="en-US" altLang="ko-KR" sz="1000" b="1" baseline="30000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GCC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Cabernet Sauvignon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70%,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Merlot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30%</a:t>
            </a:r>
            <a:endParaRPr lang="en-US" altLang="ko-KR" sz="10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짙은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레드 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신선한 블랙 베리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담배 향 등 복합적인 아로마</a:t>
            </a:r>
            <a:endParaRPr lang="en-US" altLang="ko-KR" sz="10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섬세하면서도 세련된 우아한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탄닌과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어우러진 산미</a:t>
            </a:r>
            <a:endParaRPr lang="en-US" altLang="ko-KR" sz="10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긴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여운으로 남는 입 안의 무게 감 </a:t>
            </a:r>
            <a:endParaRPr lang="en-US" altLang="ko-KR" sz="10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15-20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40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%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뉴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프렌치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오크 숙성 후 출하</a:t>
            </a:r>
            <a:endParaRPr lang="en-US" altLang="ko-KR" sz="10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 smtClean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 smtClean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</a:t>
            </a: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보르도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그랑크뤼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중 국내 가장 잘 알려진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가성비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와인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중 하나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5633" y="1700808"/>
            <a:ext cx="5664859" cy="129614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altLang="ko-KR" sz="1000" b="1" dirty="0" smtClean="0">
                <a:latin typeface="+mn-ea"/>
                <a:ea typeface="+mn-ea"/>
              </a:rPr>
              <a:t>16</a:t>
            </a:r>
            <a:r>
              <a:rPr lang="ko-KR" altLang="en-US" sz="1000" b="1" dirty="0" smtClean="0">
                <a:latin typeface="+mn-ea"/>
                <a:ea typeface="+mn-ea"/>
              </a:rPr>
              <a:t>세기 </a:t>
            </a:r>
            <a:r>
              <a:rPr lang="ko-KR" altLang="en-US" sz="1000" b="1" dirty="0" err="1" smtClean="0">
                <a:latin typeface="+mn-ea"/>
                <a:ea typeface="+mn-ea"/>
              </a:rPr>
              <a:t>라퐁과</a:t>
            </a:r>
            <a:r>
              <a:rPr lang="ko-KR" altLang="en-US" sz="1000" b="1" dirty="0" smtClean="0">
                <a:latin typeface="+mn-ea"/>
                <a:ea typeface="+mn-ea"/>
              </a:rPr>
              <a:t> </a:t>
            </a:r>
            <a:r>
              <a:rPr lang="ko-KR" altLang="en-US" sz="1000" b="1" dirty="0" err="1" smtClean="0">
                <a:latin typeface="+mn-ea"/>
                <a:ea typeface="+mn-ea"/>
              </a:rPr>
              <a:t>로쉐</a:t>
            </a:r>
            <a:r>
              <a:rPr lang="ko-KR" altLang="en-US" sz="1000" b="1" dirty="0" smtClean="0">
                <a:latin typeface="+mn-ea"/>
                <a:ea typeface="+mn-ea"/>
              </a:rPr>
              <a:t> 가문의 결혼을 통해 지참금으로 가지고 왔던 포도원에 부여된 명칭인 </a:t>
            </a:r>
            <a:endParaRPr lang="en-US" altLang="ko-KR" sz="1000" b="1" dirty="0" smtClean="0">
              <a:latin typeface="+mn-ea"/>
              <a:ea typeface="+mn-ea"/>
            </a:endParaRPr>
          </a:p>
          <a:p>
            <a:pPr>
              <a:buNone/>
            </a:pPr>
            <a:r>
              <a:rPr lang="ko-KR" altLang="en-US" sz="1000" b="1" dirty="0" err="1" smtClean="0">
                <a:latin typeface="+mn-ea"/>
                <a:ea typeface="+mn-ea"/>
              </a:rPr>
              <a:t>샤또</a:t>
            </a:r>
            <a:r>
              <a:rPr lang="ko-KR" altLang="en-US" sz="1000" b="1" dirty="0" smtClean="0">
                <a:latin typeface="+mn-ea"/>
                <a:ea typeface="+mn-ea"/>
              </a:rPr>
              <a:t> </a:t>
            </a:r>
            <a:r>
              <a:rPr lang="ko-KR" altLang="en-US" sz="1000" b="1" dirty="0" err="1" smtClean="0">
                <a:latin typeface="+mn-ea"/>
                <a:ea typeface="+mn-ea"/>
              </a:rPr>
              <a:t>라퐁로쉐는</a:t>
            </a:r>
            <a:r>
              <a:rPr lang="ko-KR" altLang="en-US" sz="1000" b="1" dirty="0" smtClean="0">
                <a:latin typeface="+mn-ea"/>
                <a:ea typeface="+mn-ea"/>
              </a:rPr>
              <a:t> </a:t>
            </a:r>
            <a:r>
              <a:rPr lang="en-US" altLang="ko-KR" sz="1000" b="1" dirty="0" smtClean="0">
                <a:latin typeface="+mn-ea"/>
                <a:ea typeface="+mn-ea"/>
              </a:rPr>
              <a:t>1959</a:t>
            </a:r>
            <a:r>
              <a:rPr lang="ko-KR" altLang="en-US" sz="1000" b="1" dirty="0" smtClean="0">
                <a:latin typeface="+mn-ea"/>
                <a:ea typeface="+mn-ea"/>
              </a:rPr>
              <a:t>년 </a:t>
            </a:r>
            <a:r>
              <a:rPr lang="ko-KR" altLang="en-US" sz="1000" b="1" dirty="0" err="1" smtClean="0">
                <a:latin typeface="+mn-ea"/>
                <a:ea typeface="+mn-ea"/>
              </a:rPr>
              <a:t>테세롱</a:t>
            </a:r>
            <a:r>
              <a:rPr lang="ko-KR" altLang="en-US" sz="1000" b="1" dirty="0" smtClean="0">
                <a:latin typeface="+mn-ea"/>
                <a:ea typeface="+mn-ea"/>
              </a:rPr>
              <a:t> 가문이 인수하면서 현재의 모습을 갖추게 됩니다</a:t>
            </a:r>
            <a:r>
              <a:rPr lang="en-US" altLang="ko-KR" sz="1000" b="1" dirty="0" smtClean="0">
                <a:latin typeface="+mn-ea"/>
                <a:ea typeface="+mn-ea"/>
              </a:rPr>
              <a:t>.</a:t>
            </a:r>
          </a:p>
          <a:p>
            <a:pPr>
              <a:buNone/>
            </a:pPr>
            <a:r>
              <a:rPr lang="ko-KR" altLang="en-US" sz="1000" b="1" dirty="0" err="1" smtClean="0">
                <a:latin typeface="+mn-ea"/>
                <a:ea typeface="+mn-ea"/>
              </a:rPr>
              <a:t>보르도</a:t>
            </a:r>
            <a:r>
              <a:rPr lang="ko-KR" altLang="en-US" sz="1000" b="1" dirty="0" smtClean="0">
                <a:latin typeface="+mn-ea"/>
                <a:ea typeface="+mn-ea"/>
              </a:rPr>
              <a:t> </a:t>
            </a:r>
            <a:r>
              <a:rPr lang="ko-KR" altLang="en-US" sz="1000" b="1" dirty="0" err="1" smtClean="0">
                <a:latin typeface="+mn-ea"/>
                <a:ea typeface="+mn-ea"/>
              </a:rPr>
              <a:t>그랑크뤼</a:t>
            </a:r>
            <a:r>
              <a:rPr lang="ko-KR" altLang="en-US" sz="1000" b="1" dirty="0" err="1" smtClean="0">
                <a:latin typeface="+mn-ea"/>
                <a:ea typeface="+mn-ea"/>
              </a:rPr>
              <a:t>이면서도</a:t>
            </a:r>
            <a:r>
              <a:rPr lang="ko-KR" altLang="en-US" sz="1000" b="1" dirty="0" smtClean="0">
                <a:latin typeface="+mn-ea"/>
                <a:ea typeface="+mn-ea"/>
              </a:rPr>
              <a:t> 상대적으로 합리적인 가격에 따라 최고의 </a:t>
            </a:r>
            <a:r>
              <a:rPr lang="ko-KR" altLang="en-US" sz="1000" b="1" dirty="0" err="1" smtClean="0">
                <a:latin typeface="+mn-ea"/>
                <a:ea typeface="+mn-ea"/>
              </a:rPr>
              <a:t>가성비</a:t>
            </a:r>
            <a:r>
              <a:rPr lang="ko-KR" altLang="en-US" sz="1000" b="1" dirty="0" smtClean="0">
                <a:latin typeface="+mn-ea"/>
                <a:ea typeface="+mn-ea"/>
              </a:rPr>
              <a:t> 와인으로 </a:t>
            </a:r>
            <a:endParaRPr lang="en-US" altLang="ko-KR" sz="1000" b="1" dirty="0" smtClean="0">
              <a:latin typeface="+mn-ea"/>
              <a:ea typeface="+mn-ea"/>
            </a:endParaRPr>
          </a:p>
          <a:p>
            <a:pPr>
              <a:buNone/>
            </a:pPr>
            <a:r>
              <a:rPr lang="ko-KR" altLang="en-US" sz="1000" b="1" dirty="0" smtClean="0">
                <a:latin typeface="+mn-ea"/>
                <a:ea typeface="+mn-ea"/>
              </a:rPr>
              <a:t>분류되어 국내에서도 많은 인지도를 보유하고 있습니다</a:t>
            </a:r>
            <a:r>
              <a:rPr lang="en-US" altLang="ko-KR" sz="1000" b="1" dirty="0" smtClean="0">
                <a:latin typeface="+mn-ea"/>
                <a:ea typeface="+mn-ea"/>
              </a:rPr>
              <a:t>.</a:t>
            </a:r>
            <a:endParaRPr lang="ko-KR" altLang="en-US" sz="1000" b="1" dirty="0">
              <a:latin typeface="+mn-ea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6" name="Rectangle 176">
            <a:extLst>
              <a:ext uri="{FF2B5EF4-FFF2-40B4-BE49-F238E27FC236}">
                <a16:creationId xmlns:a16="http://schemas.microsoft.com/office/drawing/2014/main" id="{5EB594BF-B138-4BE2-9514-564CF599F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1676" y="5805263"/>
            <a:ext cx="5648816" cy="67804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 smtClean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91-93, Vinous 89-91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540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 smtClean="0">
                <a:latin typeface="+mj-lt"/>
                <a:ea typeface="+mj-ea"/>
                <a:cs typeface="+mj-cs"/>
              </a:rPr>
              <a:t>프랑스 </a:t>
            </a:r>
            <a:r>
              <a:rPr lang="ko-KR" altLang="en-US" sz="1200" b="1" cap="all" dirty="0" err="1" smtClean="0">
                <a:latin typeface="+mj-lt"/>
                <a:ea typeface="+mj-ea"/>
                <a:cs typeface="+mj-cs"/>
              </a:rPr>
              <a:t>그랑크뤼</a:t>
            </a:r>
            <a:r>
              <a:rPr lang="ko-KR" altLang="en-US" sz="1200" b="1" cap="all" dirty="0" smtClean="0">
                <a:latin typeface="+mj-lt"/>
                <a:ea typeface="+mj-ea"/>
                <a:cs typeface="+mj-cs"/>
              </a:rPr>
              <a:t> </a:t>
            </a:r>
            <a:r>
              <a:rPr lang="en-US" altLang="ko-KR" sz="1200" b="1" cap="all" dirty="0">
                <a:latin typeface="+mj-lt"/>
                <a:ea typeface="+mj-ea"/>
                <a:cs typeface="+mj-cs"/>
              </a:rPr>
              <a:t>4</a:t>
            </a:r>
            <a:r>
              <a:rPr lang="ko-KR" altLang="en-US" sz="1200" b="1" cap="all" dirty="0" smtClean="0">
                <a:latin typeface="+mj-lt"/>
                <a:ea typeface="+mj-ea"/>
                <a:cs typeface="+mj-cs"/>
              </a:rPr>
              <a:t>등급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930" y="962129"/>
            <a:ext cx="1427513" cy="505954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1474</TotalTime>
  <Words>149</Words>
  <Application>Microsoft Office PowerPoint</Application>
  <PresentationFormat>화면 슬라이드 쇼(4:3)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굴림</vt:lpstr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jungyongjae</cp:lastModifiedBy>
  <cp:revision>131</cp:revision>
  <dcterms:created xsi:type="dcterms:W3CDTF">2020-04-23T09:45:11Z</dcterms:created>
  <dcterms:modified xsi:type="dcterms:W3CDTF">2021-02-18T02:42:14Z</dcterms:modified>
</cp:coreProperties>
</file>