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30" autoAdjust="0"/>
    <p:restoredTop sz="94038" autoAdjust="0"/>
  </p:normalViewPr>
  <p:slideViewPr>
    <p:cSldViewPr>
      <p:cViewPr>
        <p:scale>
          <a:sx n="80" d="100"/>
          <a:sy n="80" d="100"/>
        </p:scale>
        <p:origin x="1284" y="-4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2021-02-18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2021-02-18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7864" y="3032957"/>
            <a:ext cx="5652628" cy="2664295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샤또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피작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2011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(Chateau </a:t>
            </a:r>
            <a:r>
              <a:rPr lang="en-US" altLang="ko-KR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Figeac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Saint </a:t>
            </a:r>
            <a:r>
              <a:rPr lang="en-US" altLang="ko-KR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Emilion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AOC 1er GCC B</a:t>
            </a:r>
            <a:endParaRPr lang="en-US" altLang="ko-KR" sz="10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Cabernet Sauvignon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35%,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Cabernet Franc 35%,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Merlot 30%</a:t>
            </a:r>
            <a:endParaRPr lang="en-US" altLang="ko-KR" sz="10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짙은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루비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힌트의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레드 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블랙 베리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크랜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베리 등 과실 및 가죽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시가 힌트의 복합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적인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아로마</a:t>
            </a:r>
            <a:endParaRPr lang="en-US" altLang="ko-KR" sz="10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적절한 산도에 부드러운 타닌 </a:t>
            </a:r>
            <a:endParaRPr lang="en-US" altLang="ko-KR" sz="10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입안에서 맴도는 깔끔한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피니쉬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US" altLang="ko-KR" sz="10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15-18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%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뉴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프렌치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오크 숙성 후 출하</a:t>
            </a:r>
            <a:endParaRPr lang="en-US" altLang="ko-KR" sz="10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 smtClean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 smtClean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</a:t>
            </a: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생떼밀리옹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그랑크뤼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등급 대표적인 와인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5633" y="1664806"/>
            <a:ext cx="5664859" cy="126014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buNone/>
            </a:pPr>
            <a:r>
              <a:rPr lang="ko-KR" altLang="en-US" sz="1000" b="1" dirty="0" err="1" smtClean="0">
                <a:latin typeface="+mn-ea"/>
                <a:ea typeface="+mn-ea"/>
              </a:rPr>
              <a:t>생떼밀리옹</a:t>
            </a:r>
            <a:r>
              <a:rPr lang="ko-KR" altLang="en-US" sz="1000" b="1" dirty="0" smtClean="0">
                <a:latin typeface="+mn-ea"/>
                <a:ea typeface="+mn-ea"/>
              </a:rPr>
              <a:t> 지역 와인의 보석같은 와인으로 해당 지역의 다른 포도원들과 달리 </a:t>
            </a:r>
            <a:endParaRPr lang="en-US" altLang="ko-KR" sz="1000" b="1" dirty="0" smtClean="0">
              <a:latin typeface="+mn-ea"/>
              <a:ea typeface="+mn-ea"/>
            </a:endParaRPr>
          </a:p>
          <a:p>
            <a:pPr>
              <a:buNone/>
            </a:pPr>
            <a:r>
              <a:rPr lang="ko-KR" altLang="en-US" sz="1000" b="1" dirty="0" smtClean="0">
                <a:latin typeface="+mn-ea"/>
                <a:ea typeface="+mn-ea"/>
              </a:rPr>
              <a:t>높은 </a:t>
            </a:r>
            <a:r>
              <a:rPr lang="ko-KR" altLang="en-US" sz="1000" b="1" dirty="0" err="1" smtClean="0">
                <a:latin typeface="+mn-ea"/>
                <a:ea typeface="+mn-ea"/>
              </a:rPr>
              <a:t>까베르네</a:t>
            </a:r>
            <a:r>
              <a:rPr lang="ko-KR" altLang="en-US" sz="1000" b="1" dirty="0" smtClean="0">
                <a:latin typeface="+mn-ea"/>
                <a:ea typeface="+mn-ea"/>
              </a:rPr>
              <a:t>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의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비율 덕분에 보다 더 긴 숙성 기간을 고려할 수 있습니다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. </a:t>
            </a:r>
          </a:p>
          <a:p>
            <a:pPr>
              <a:buNone/>
            </a:pP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1955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년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생떼밀리옹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등급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분류시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1er GCC(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프리미에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그랑크뤼클라쎄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B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로  분류 되었습니다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. </a:t>
            </a:r>
          </a:p>
          <a:p>
            <a:pPr>
              <a:buNone/>
            </a:pP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이후 분류 업데이트가 된다면 승급 될 가능성이 높은 후보에 해당되는 매력적인 와인입니다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. 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</a:t>
            </a:r>
            <a:endParaRPr lang="ko-KR" altLang="en-US" sz="1000" b="1" dirty="0">
              <a:latin typeface="+mn-ea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6" name="Rectangle 176">
            <a:extLst>
              <a:ext uri="{FF2B5EF4-FFF2-40B4-BE49-F238E27FC236}">
                <a16:creationId xmlns:a16="http://schemas.microsoft.com/office/drawing/2014/main" id="{5EB594BF-B138-4BE2-9514-564CF599F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1676" y="5805263"/>
            <a:ext cx="5648816" cy="67804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 smtClean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RP 90,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94, JS 93, WS 92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540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 err="1" smtClean="0">
                <a:latin typeface="+mj-lt"/>
                <a:ea typeface="+mj-ea"/>
                <a:cs typeface="+mj-cs"/>
              </a:rPr>
              <a:t>생떼밀리옹</a:t>
            </a: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 </a:t>
            </a:r>
            <a:r>
              <a:rPr lang="en-US" altLang="ko-KR" sz="1200" b="1" cap="all" dirty="0" smtClean="0">
                <a:latin typeface="+mj-lt"/>
                <a:ea typeface="+mj-ea"/>
                <a:cs typeface="+mj-cs"/>
              </a:rPr>
              <a:t>1</a:t>
            </a: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등급                                </a:t>
            </a:r>
            <a:r>
              <a:rPr lang="ko-KR" altLang="en-US" sz="1200" b="1" cap="all" dirty="0" err="1" smtClean="0">
                <a:latin typeface="+mj-lt"/>
                <a:ea typeface="+mj-ea"/>
                <a:cs typeface="+mj-cs"/>
              </a:rPr>
              <a:t>그랑크뤼클라쎄</a:t>
            </a: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 </a:t>
            </a:r>
            <a:r>
              <a:rPr lang="en-US" altLang="ko-KR" sz="1200" b="1" cap="all" dirty="0" smtClean="0">
                <a:latin typeface="+mj-lt"/>
                <a:ea typeface="+mj-ea"/>
                <a:cs typeface="+mj-cs"/>
              </a:rPr>
              <a:t>B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9" name="Picture 11" descr="D:\병이미지\그랑크뤼\쌩떼밀리옹\샤또피작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1058" t="4907" r="30408" b="4905"/>
          <a:stretch/>
        </p:blipFill>
        <p:spPr bwMode="auto">
          <a:xfrm>
            <a:off x="1025605" y="959708"/>
            <a:ext cx="1476164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1491</TotalTime>
  <Words>168</Words>
  <Application>Microsoft Office PowerPoint</Application>
  <PresentationFormat>화면 슬라이드 쇼(4:3)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굴림</vt:lpstr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jungyongjae</cp:lastModifiedBy>
  <cp:revision>133</cp:revision>
  <dcterms:created xsi:type="dcterms:W3CDTF">2020-04-23T09:45:11Z</dcterms:created>
  <dcterms:modified xsi:type="dcterms:W3CDTF">2021-02-18T03:23:41Z</dcterms:modified>
</cp:coreProperties>
</file>