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0" autoAdjust="0"/>
    <p:restoredTop sz="94038" autoAdjust="0"/>
  </p:normalViewPr>
  <p:slideViewPr>
    <p:cSldViewPr>
      <p:cViewPr>
        <p:scale>
          <a:sx n="80" d="100"/>
          <a:sy n="80" d="100"/>
        </p:scale>
        <p:origin x="12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2021-02-18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3032957"/>
            <a:ext cx="5652628" cy="2664295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피작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2011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(Chateau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Figeac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Emilion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AOC 1er GCC B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35%,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Franc 35%,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Merlot 30%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루비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힌트의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베리 등 과실 및 가죽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시가 힌트의 복합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적인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적절한 산도에 부드러운 타닌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입안에서 맴도는 깔끔한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생떼밀리옹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등급 대표적인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664806"/>
            <a:ext cx="5664859" cy="12601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ko-KR" altLang="en-US" sz="1000" b="1" dirty="0" err="1" smtClean="0">
                <a:latin typeface="+mn-ea"/>
                <a:ea typeface="+mn-ea"/>
              </a:rPr>
              <a:t>생떼밀리옹</a:t>
            </a:r>
            <a:r>
              <a:rPr lang="ko-KR" altLang="en-US" sz="1000" b="1" dirty="0" smtClean="0">
                <a:latin typeface="+mn-ea"/>
                <a:ea typeface="+mn-ea"/>
              </a:rPr>
              <a:t> 지역 와인의 보석같은 와인으로 해당 지역의 다른 포도원들과 달리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높은 </a:t>
            </a:r>
            <a:r>
              <a:rPr lang="ko-KR" altLang="en-US" sz="1000" b="1" dirty="0" err="1" smtClean="0">
                <a:latin typeface="+mn-ea"/>
                <a:ea typeface="+mn-ea"/>
              </a:rPr>
              <a:t>까베르네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비율 덕분에 보다 더 긴 숙성 기간을 고려할 수 있습니다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1955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생떼밀리옹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등급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분류시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1er GCC(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프리미에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그랑크뤼클라쎄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B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로  분류 되었습니다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이후 분류 업데이트가 된다면 승급 될 가능성이 높은 후보에 해당되는 매력적인 와인입니다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RP 90,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94, JS 93, WS 92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40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생떼밀리옹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1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                               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그랑크뤼클라쎄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B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1" descr="D:\병이미지\그랑크뤼\쌩떼밀리옹\샤또피작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058" t="4907" r="30408" b="4905"/>
          <a:stretch/>
        </p:blipFill>
        <p:spPr bwMode="auto">
          <a:xfrm>
            <a:off x="1025605" y="959708"/>
            <a:ext cx="147616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168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133</cp:revision>
  <dcterms:created xsi:type="dcterms:W3CDTF">2020-04-23T09:45:11Z</dcterms:created>
  <dcterms:modified xsi:type="dcterms:W3CDTF">2021-02-18T03:23:41Z</dcterms:modified>
</cp:coreProperties>
</file>