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80" y="2930450"/>
            <a:ext cx="5652628" cy="2658789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오브리옹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(Chateau Haut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Brion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Pessac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Leognan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 1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Merlot 53%, Cabernet Sauvignon 40.7%, Cabernet Franc  6.3%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검은 힌트의 매우 진한 보랏빛 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블랙 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초콜릿 등의 복합적인 과실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세련되면서도 잘 익은 촘촘한 타닌의 구성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길고 향긋한 여운의 풀 바디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등급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매력적인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BOTTLE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페삭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레오냥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AOC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628800"/>
            <a:ext cx="5664859" cy="11881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1855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en-US" altLang="ko-KR" sz="1000" b="1" dirty="0" smtClean="0">
                <a:latin typeface="+mn-ea"/>
                <a:ea typeface="+mn-ea"/>
              </a:rPr>
              <a:t>61</a:t>
            </a:r>
            <a:r>
              <a:rPr lang="ko-KR" altLang="en-US" sz="1000" b="1" dirty="0" smtClean="0">
                <a:latin typeface="+mn-ea"/>
                <a:ea typeface="+mn-ea"/>
              </a:rPr>
              <a:t>개 </a:t>
            </a:r>
            <a:r>
              <a:rPr lang="ko-KR" altLang="en-US" sz="1000" b="1" dirty="0" err="1" smtClean="0">
                <a:latin typeface="+mn-ea"/>
                <a:ea typeface="+mn-ea"/>
              </a:rPr>
              <a:t>샤또의</a:t>
            </a:r>
            <a:r>
              <a:rPr lang="ko-KR" altLang="en-US" sz="1000" b="1" dirty="0" smtClean="0">
                <a:latin typeface="+mn-ea"/>
                <a:ea typeface="+mn-ea"/>
              </a:rPr>
              <a:t> 등급 선정 시에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 와인들이 </a:t>
            </a:r>
            <a:r>
              <a:rPr lang="ko-KR" altLang="en-US" sz="1000" b="1" dirty="0" err="1" smtClean="0">
                <a:latin typeface="+mn-ea"/>
                <a:ea typeface="+mn-ea"/>
              </a:rPr>
              <a:t>메독</a:t>
            </a:r>
            <a:r>
              <a:rPr lang="ko-KR" altLang="en-US" sz="1000" b="1" dirty="0" smtClean="0">
                <a:latin typeface="+mn-ea"/>
                <a:ea typeface="+mn-ea"/>
              </a:rPr>
              <a:t> 지구에 분포해 있었던 것에 반해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Graves(</a:t>
            </a:r>
            <a:r>
              <a:rPr lang="ko-KR" altLang="en-US" sz="1000" b="1" dirty="0" err="1" smtClean="0">
                <a:latin typeface="+mn-ea"/>
                <a:ea typeface="+mn-ea"/>
              </a:rPr>
              <a:t>그라브</a:t>
            </a:r>
            <a:r>
              <a:rPr lang="en-US" altLang="ko-KR" sz="1000" b="1" dirty="0" smtClean="0">
                <a:latin typeface="+mn-ea"/>
                <a:ea typeface="+mn-ea"/>
              </a:rPr>
              <a:t>) </a:t>
            </a:r>
            <a:r>
              <a:rPr lang="ko-KR" altLang="en-US" sz="1000" b="1" dirty="0" smtClean="0">
                <a:latin typeface="+mn-ea"/>
                <a:ea typeface="+mn-ea"/>
              </a:rPr>
              <a:t>지역의 유일한 와인으로 다른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 와인들과 달리 높은 </a:t>
            </a:r>
            <a:r>
              <a:rPr lang="ko-KR" altLang="en-US" sz="1000" b="1" dirty="0" err="1" smtClean="0">
                <a:latin typeface="+mn-ea"/>
                <a:ea typeface="+mn-ea"/>
              </a:rPr>
              <a:t>멜롯의</a:t>
            </a:r>
            <a:r>
              <a:rPr lang="ko-KR" altLang="en-US" sz="1000" b="1" dirty="0" smtClean="0">
                <a:latin typeface="+mn-ea"/>
                <a:ea typeface="+mn-ea"/>
              </a:rPr>
              <a:t> 비율로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상당한 수준의 품질을 보여주며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1987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년에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그라브에서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Pessac 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Leognan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페삭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레오냥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 </a:t>
            </a:r>
            <a:endParaRPr lang="en-US" altLang="ko-KR" sz="1000" b="1" dirty="0" smtClean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독립되면서 해당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AOC(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원산지 명칭 통제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분류명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를 사용합니다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JS 98, DC 97, RP 97, WE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97-99,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 96, JD 93,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65"/>
          <a:stretch/>
        </p:blipFill>
        <p:spPr>
          <a:xfrm>
            <a:off x="971113" y="1423256"/>
            <a:ext cx="1332994" cy="4721028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06735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1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대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샤또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</TotalTime>
  <Words>192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120</cp:revision>
  <dcterms:created xsi:type="dcterms:W3CDTF">2020-04-23T09:45:11Z</dcterms:created>
  <dcterms:modified xsi:type="dcterms:W3CDTF">2021-02-19T08:52:24Z</dcterms:modified>
</cp:coreProperties>
</file>