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-68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2021-06-02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709" y="2961220"/>
            <a:ext cx="5652628" cy="273603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라뚜르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2012 (Chateau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Latour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Pauillac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 1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90.2%, Merlot 9.6%, Petit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Verdot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0.2%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진한 짙은 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다양한 과실 들의 복합적인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원만하고 </a:t>
            </a:r>
            <a:r>
              <a:rPr lang="ko-KR" altLang="en-US" sz="10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부드러우며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길고 향긋한 여운의 풀 바디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이상  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등급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파워 풀 한 스타일의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484784"/>
            <a:ext cx="5664859" cy="14761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14</a:t>
            </a:r>
            <a:r>
              <a:rPr lang="ko-KR" altLang="en-US" sz="1000" b="1" dirty="0" smtClean="0">
                <a:latin typeface="+mn-ea"/>
                <a:ea typeface="+mn-ea"/>
              </a:rPr>
              <a:t>세기 후반부에 지어진 것으로 </a:t>
            </a:r>
            <a:r>
              <a:rPr lang="ko-KR" altLang="en-US" sz="1000" b="1" dirty="0" err="1" smtClean="0">
                <a:latin typeface="+mn-ea"/>
                <a:ea typeface="+mn-ea"/>
              </a:rPr>
              <a:t>추청되는</a:t>
            </a:r>
            <a:r>
              <a:rPr lang="ko-KR" altLang="en-US" sz="1000" b="1" dirty="0" smtClean="0">
                <a:latin typeface="+mn-ea"/>
                <a:ea typeface="+mn-ea"/>
              </a:rPr>
              <a:t> 생 </a:t>
            </a:r>
            <a:r>
              <a:rPr lang="ko-KR" altLang="en-US" sz="1000" b="1" dirty="0" err="1" smtClean="0">
                <a:latin typeface="+mn-ea"/>
                <a:ea typeface="+mn-ea"/>
              </a:rPr>
              <a:t>랑베르의</a:t>
            </a:r>
            <a:r>
              <a:rPr lang="ko-KR" altLang="en-US" sz="1000" b="1" dirty="0" smtClean="0">
                <a:latin typeface="+mn-ea"/>
                <a:ea typeface="+mn-ea"/>
              </a:rPr>
              <a:t> 성으로 부터 유래된 이름을 가지고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있으며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전면 라벨의 성 디자인으로도 유명한 </a:t>
            </a:r>
            <a:r>
              <a:rPr lang="en-US" altLang="ko-KR" sz="1000" b="1" dirty="0" smtClean="0">
                <a:latin typeface="+mn-ea"/>
                <a:ea typeface="+mn-ea"/>
              </a:rPr>
              <a:t>1855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en-US" altLang="ko-KR" sz="1000" b="1" dirty="0" smtClean="0">
                <a:latin typeface="+mn-ea"/>
                <a:ea typeface="+mn-ea"/>
              </a:rPr>
              <a:t>61</a:t>
            </a:r>
            <a:r>
              <a:rPr lang="ko-KR" altLang="en-US" sz="1000" b="1" dirty="0" smtClean="0">
                <a:latin typeface="+mn-ea"/>
                <a:ea typeface="+mn-ea"/>
              </a:rPr>
              <a:t>개 </a:t>
            </a:r>
            <a:r>
              <a:rPr lang="ko-KR" altLang="en-US" sz="1000" b="1" dirty="0" err="1" smtClean="0">
                <a:latin typeface="+mn-ea"/>
                <a:ea typeface="+mn-ea"/>
              </a:rPr>
              <a:t>샤또의</a:t>
            </a:r>
            <a:r>
              <a:rPr lang="ko-KR" altLang="en-US" sz="1000" b="1" dirty="0" smtClean="0">
                <a:latin typeface="+mn-ea"/>
                <a:ea typeface="+mn-ea"/>
              </a:rPr>
              <a:t> 등급 선정 시에 포함된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 와인입니다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다른 </a:t>
            </a:r>
            <a:r>
              <a:rPr lang="ko-KR" altLang="en-US" sz="1000" b="1" dirty="0" err="1" smtClean="0">
                <a:latin typeface="+mn-ea"/>
                <a:ea typeface="+mn-ea"/>
              </a:rPr>
              <a:t>샤또</a:t>
            </a:r>
            <a:r>
              <a:rPr lang="ko-KR" altLang="en-US" sz="1000" b="1" dirty="0" smtClean="0">
                <a:latin typeface="+mn-ea"/>
                <a:ea typeface="+mn-ea"/>
              </a:rPr>
              <a:t> 들과 달리 최소한 숙성 이후 즐길 수 있는 </a:t>
            </a:r>
            <a:r>
              <a:rPr lang="ko-KR" altLang="en-US" sz="1000" b="1" dirty="0" err="1" smtClean="0">
                <a:latin typeface="+mn-ea"/>
                <a:ea typeface="+mn-ea"/>
              </a:rPr>
              <a:t>빈티지를</a:t>
            </a:r>
            <a:r>
              <a:rPr lang="ko-KR" altLang="en-US" sz="1000" b="1" dirty="0" smtClean="0">
                <a:latin typeface="+mn-ea"/>
                <a:ea typeface="+mn-ea"/>
              </a:rPr>
              <a:t> 출하 하는 방식으로 정책을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최근 변경하여 이슈가 된 생산자이기도 합니다</a:t>
            </a:r>
            <a:r>
              <a:rPr lang="en-US" altLang="ko-KR" sz="1000" b="1" dirty="0" smtClean="0">
                <a:latin typeface="+mn-ea"/>
                <a:ea typeface="+mn-ea"/>
              </a:rPr>
              <a:t>.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RP 96+, WS 95, JS 94, DC 97, Vinous 96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9" r="15700"/>
          <a:stretch/>
        </p:blipFill>
        <p:spPr>
          <a:xfrm>
            <a:off x="922355" y="1190137"/>
            <a:ext cx="1430510" cy="4816598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06735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1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대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샤또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</TotalTime>
  <Words>170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122</cp:revision>
  <dcterms:created xsi:type="dcterms:W3CDTF">2020-04-23T09:45:11Z</dcterms:created>
  <dcterms:modified xsi:type="dcterms:W3CDTF">2021-06-02T08:36:21Z</dcterms:modified>
</cp:coreProperties>
</file>