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211" y="-10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2022-03-14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780928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솔라이아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Solaia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Cabernet Sauvignon 75%, Sangiovese 20%, Cabernet Franc 5%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강렬한 깊은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민트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발사믹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힌트의 블랙 커런트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계피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코코아의 세련된 부케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가득 채우는 풍부한 맛과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그리고 길게 이어지는 인상적인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평론가들이 인정한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슈퍼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투스칸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980728"/>
            <a:ext cx="5700863" cy="165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솔라이아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햇빛 좋은 곳이라는 의미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1978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유난히 작황이 좋았던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품종으로 와인을 생산한 것이 시초입니다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안티노리의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티나넬로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생산되는 싱글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빈야드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와인으로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티나넬로와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더불어 이탈리아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대 슈퍼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투스칸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와인으로 외래 품종을 사용하여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DOCG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등급은 아니지만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뛰어난 품질로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2000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스펙테이터에서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이탈리아 와인으로는 최초로 올해의 와인으로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선정된 바 있는 높은 품질로 다른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DOCG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와인들보다 더 유명해진 와인입니다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3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대 슈퍼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투스칸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227" y="5589240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Advocate 97, James Suckling 97, Vinous 98, Wine Spectator 95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04" y="728700"/>
            <a:ext cx="1196933" cy="612068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14722" t="3820" r="17929" b="3373"/>
          <a:stretch/>
        </p:blipFill>
        <p:spPr>
          <a:xfrm>
            <a:off x="947272" y="1506565"/>
            <a:ext cx="1380675" cy="45365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187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111</cp:revision>
  <dcterms:created xsi:type="dcterms:W3CDTF">2020-04-23T09:45:11Z</dcterms:created>
  <dcterms:modified xsi:type="dcterms:W3CDTF">2022-03-14T06:22:04Z</dcterms:modified>
</cp:coreProperties>
</file>