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57" d="100"/>
          <a:sy n="57" d="100"/>
        </p:scale>
        <p:origin x="53" y="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2022-03-14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2022-03-14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87742" y="2759227"/>
            <a:ext cx="5652628" cy="3024336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오버츄어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(OVERTURE)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Napa Valley/ Oakville AVA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오퍼스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원과 동일한 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Cabernet Sauvignon , Petit </a:t>
            </a:r>
            <a:r>
              <a:rPr lang="en-US" altLang="ko-KR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Verdot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, Merlot , Cabernet Franc 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Malbec  5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가지 품종의 여러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빈티지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블렌딩으로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가장 최근 출하 물량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짙은 붉은 느낌의 선명한 레드 컬러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붉은 과일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체리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건 포도 아로마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코코아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삼나무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바닐라 힌트를 기반으로 원만한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탄닌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부드러운 맛과 질감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각 섹션의 배럴 숙성 진행 중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오퍼스원으로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선택되지 않은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오퍼스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원에 준하는 포도들로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6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개월 뉴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오크 숙성 후 출하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나파밸리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프리미엄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오퍼스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원 </a:t>
            </a:r>
            <a:r>
              <a:rPr lang="ko-KR" altLang="en-US" sz="10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셀렉션으로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서곡이라는 이름을 지닌 극소량 생산 세컨드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980728"/>
            <a:ext cx="5700863" cy="16561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5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OPUS ONE(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오퍼스원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은 프랑스의 유명 생산자인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샤또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무동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로칠드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바론 필립 드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로칠드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사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와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미국 와인의 명가 로버트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몬다비에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의해 탄생하였습니다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설립자들의 목표는 두 가문의 뛰어난 와인 양조에 대한 전통과 혁신의 결합을 통해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밸리의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나파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밸리의 심장부에서 훌륭한 와인을 만들어 내는 것이었습니다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하나의 위대한 작품을 같이 이뤄낸 것이며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품질에 전념하는 </a:t>
            </a:r>
            <a:r>
              <a:rPr lang="ko-KR" altLang="en-US" sz="1000" b="1" dirty="0" err="1">
                <a:latin typeface="+mn-ea"/>
                <a:ea typeface="+mn-ea"/>
                <a:cs typeface="Arial" panose="020B0604020202020204" pitchFamily="34" charset="0"/>
              </a:rPr>
              <a:t>오퍼스원의</a:t>
            </a: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 유일한 목표는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+mn-ea"/>
                <a:ea typeface="+mn-ea"/>
                <a:cs typeface="Arial" panose="020B0604020202020204" pitchFamily="34" charset="0"/>
              </a:rPr>
              <a:t>다음 세대를 위한 비전과 열정을 표현해 내는 것입니다</a:t>
            </a:r>
            <a:r>
              <a:rPr lang="en-US" altLang="ko-KR" sz="1000" b="1" dirty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err="1">
                <a:latin typeface="+mj-lt"/>
                <a:ea typeface="+mj-ea"/>
                <a:cs typeface="+mj-cs"/>
              </a:rPr>
              <a:t>오퍼스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원이 생산하는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 또 하나의 명작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16" name="Rectangle 176">
            <a:extLst>
              <a:ext uri="{FF2B5EF4-FFF2-40B4-BE49-F238E27FC236}">
                <a16:creationId xmlns:a16="http://schemas.microsoft.com/office/drawing/2014/main" id="{5EB594BF-B138-4BE2-9514-564CF599FC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3625" y="5930172"/>
            <a:ext cx="5648816" cy="7560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</a:t>
            </a: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Decanter 93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133" y="448853"/>
            <a:ext cx="742950" cy="847725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309" t="6951" r="30310" b="4326"/>
          <a:stretch/>
        </p:blipFill>
        <p:spPr>
          <a:xfrm>
            <a:off x="949915" y="1334711"/>
            <a:ext cx="1375385" cy="464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8499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1287</TotalTime>
  <Words>209</Words>
  <Application>Microsoft Office PowerPoint</Application>
  <PresentationFormat>화면 슬라이드 쇼(4:3)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정 용재</cp:lastModifiedBy>
  <cp:revision>106</cp:revision>
  <dcterms:created xsi:type="dcterms:W3CDTF">2020-04-23T09:45:11Z</dcterms:created>
  <dcterms:modified xsi:type="dcterms:W3CDTF">2022-03-14T07:01:42Z</dcterms:modified>
</cp:coreProperties>
</file>