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>
        <p:scale>
          <a:sx n="80" d="100"/>
          <a:sy n="80" d="100"/>
        </p:scale>
        <p:origin x="-1258" y="-40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2022-03-14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2022-03-14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1860" y="2780928"/>
            <a:ext cx="5652628" cy="2484276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샤또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보카스텔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오마쥬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아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자크페랭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2019 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(Chateau de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Beaucastel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Hommage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 Jacques Perrin))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Chateauneuf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pape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AOC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Mouvedre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75%, Syrah 10%, Grenache 10%,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Counoise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5%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선명한 레드 컬러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매우 특정적인 기후에서만 번성할 정도로 까다로운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샤또네프뒤파프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와인을 화려하게 구현하고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있는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2019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빈티지는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우아한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신선함 그리고 농도 사이에서의 완벽한 밸런스를 보여줍니다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놀라울 만한 숙성 잠재력 덕분에 천천히 성숙해가면서 복합적으로 진화하는 모습을 보여줍니다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모든 평론가들이 인정한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샤또네프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뒤파르의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최정상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3625" y="980728"/>
            <a:ext cx="5700863" cy="16561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16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세기부터 시작된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보카스텔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와이너리는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5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대를 걸쳐 현재까지 이어지고 있으며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가장 유명한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샤또네프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뒤파프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생산자 중의 대표적인 와인 생산자입니다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고전적인 스타일의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샤또네프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뒤파프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와인의 엔트리 급 와인들도 생산하고 있으나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연간 총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30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만병 정도입니다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샤또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보카스텔과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특히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오마쥬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퀴베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(</a:t>
            </a:r>
            <a:r>
              <a:rPr lang="en-US" altLang="ko-KR" sz="1000" b="1" dirty="0" err="1">
                <a:latin typeface="+mn-ea"/>
                <a:ea typeface="+mn-ea"/>
                <a:cs typeface="Arial" panose="020B0604020202020204" pitchFamily="34" charset="0"/>
              </a:rPr>
              <a:t>Hommage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 Cuvee)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의 특징은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블렌딩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비율에서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무베드르의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비율이 높고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6,000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병 정도만을 한정 생산합니다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론 와인의 최정상  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보카스텔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한정 생산품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76">
            <a:extLst>
              <a:ext uri="{FF2B5EF4-FFF2-40B4-BE49-F238E27FC236}">
                <a16:creationId xmlns:a16="http://schemas.microsoft.com/office/drawing/2014/main" id="{5EB594BF-B138-4BE2-9514-564CF599F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3766" y="5337212"/>
            <a:ext cx="5648816" cy="7560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</a:t>
            </a: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Jeb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Dunnuck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99, Wine Spectator 98, Vinous 98, Decanter 96, James Suckling 96 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989" y="838958"/>
            <a:ext cx="1791238" cy="393416"/>
          </a:xfrm>
          <a:prstGeom prst="rect">
            <a:avLst/>
          </a:prstGeom>
        </p:spPr>
      </p:pic>
      <p:pic>
        <p:nvPicPr>
          <p:cNvPr id="9" name="그림 8" descr="텍스트, 시험관, 알코올, 병이(가) 표시된 사진&#10;&#10;자동 생성된 설명">
            <a:extLst>
              <a:ext uri="{FF2B5EF4-FFF2-40B4-BE49-F238E27FC236}">
                <a16:creationId xmlns:a16="http://schemas.microsoft.com/office/drawing/2014/main" id="{A0C14E43-EFE2-489C-8F55-3723B86D00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574" y="1362195"/>
            <a:ext cx="1322067" cy="461853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1306</TotalTime>
  <Words>193</Words>
  <Application>Microsoft Office PowerPoint</Application>
  <PresentationFormat>화면 슬라이드 쇼(4:3)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109</cp:revision>
  <dcterms:created xsi:type="dcterms:W3CDTF">2020-04-23T09:45:11Z</dcterms:created>
  <dcterms:modified xsi:type="dcterms:W3CDTF">2022-03-14T05:28:42Z</dcterms:modified>
</cp:coreProperties>
</file>