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8525BA-3C76-4482-8089-8979357DBCF7}" v="20" dt="2026-03-20T08:35:56.7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79" d="100"/>
          <a:sy n="79" d="100"/>
        </p:scale>
        <p:origin x="1781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용재 정" userId="82e18098853ef585" providerId="LiveId" clId="{0C7A4409-6DF8-46A0-B919-263458A84845}"/>
    <pc:docChg chg="custSel modSld">
      <pc:chgData name="용재 정" userId="82e18098853ef585" providerId="LiveId" clId="{0C7A4409-6DF8-46A0-B919-263458A84845}" dt="2026-03-23T08:45:57.893" v="570" actId="6549"/>
      <pc:docMkLst>
        <pc:docMk/>
      </pc:docMkLst>
      <pc:sldChg chg="modSp mod">
        <pc:chgData name="용재 정" userId="82e18098853ef585" providerId="LiveId" clId="{0C7A4409-6DF8-46A0-B919-263458A84845}" dt="2026-03-23T08:45:57.893" v="570" actId="6549"/>
        <pc:sldMkLst>
          <pc:docMk/>
          <pc:sldMk cId="0" sldId="258"/>
        </pc:sldMkLst>
        <pc:spChg chg="mod">
          <ac:chgData name="용재 정" userId="82e18098853ef585" providerId="LiveId" clId="{0C7A4409-6DF8-46A0-B919-263458A84845}" dt="2026-03-20T08:35:51.368" v="563" actId="1036"/>
          <ac:spMkLst>
            <pc:docMk/>
            <pc:sldMk cId="0" sldId="258"/>
            <ac:spMk id="22" creationId="{738F333A-BF76-42B4-955A-0022BEF47DC9}"/>
          </ac:spMkLst>
        </pc:spChg>
        <pc:spChg chg="mod">
          <ac:chgData name="용재 정" userId="82e18098853ef585" providerId="LiveId" clId="{0C7A4409-6DF8-46A0-B919-263458A84845}" dt="2026-03-23T08:45:57.893" v="570" actId="6549"/>
          <ac:spMkLst>
            <pc:docMk/>
            <pc:sldMk cId="0" sldId="258"/>
            <ac:spMk id="23" creationId="{9C1DA64D-8F9D-4813-9A5A-27401DC2C48E}"/>
          </ac:spMkLst>
        </pc:spChg>
        <pc:spChg chg="mod">
          <ac:chgData name="용재 정" userId="82e18098853ef585" providerId="LiveId" clId="{0C7A4409-6DF8-46A0-B919-263458A84845}" dt="2026-03-20T08:35:56.782" v="569" actId="1035"/>
          <ac:spMkLst>
            <pc:docMk/>
            <pc:sldMk cId="0" sldId="258"/>
            <ac:spMk id="3074" creationId="{89372049-4609-4D9C-B764-4FFAF17D777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2026-03-23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2026-03-23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587" y="3969060"/>
            <a:ext cx="5652628" cy="2052228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일포지오네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브루넬로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디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몬탈치노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리세르바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비나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파가넬리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                                                                 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(Il </a:t>
            </a: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poggione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Brunello di </a:t>
            </a: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Montalcino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Riserva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Vigna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Paganelli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DOCG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산지오베제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100%  48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프렌치 오크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이후 병 입 숙성 후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출하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짙은 루비 레드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체리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가죽 및 매운 힌트의 복합적인 아로마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입 안 전체적으로 퍼지는 부드러운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탄닌과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풀 바디 그리고 길게 이어지는 여운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이탈리아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대 명주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불후의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대 명품와인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브루넬로의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명가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일포지오네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351" y="512676"/>
            <a:ext cx="5700863" cy="334837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  <a:spcBef>
                <a:spcPct val="50000"/>
              </a:spcBef>
              <a:buNone/>
            </a:pP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1890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년 설립 최고의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브루넬로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디 몬탈치노 생산자 중 하나로 와인을 책임지는 </a:t>
            </a:r>
            <a:r>
              <a:rPr lang="en-US" altLang="ko-KR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Fabrizio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 Bindocci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는                    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140 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헥타르의 포도밭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전체 부지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530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헥타르 중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헥타르 포도재배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, 50 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헥타르 올리브 나무                      그리고 밭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삼림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가축 방목으로 사용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에서 단계 별 와인 생산의 과정을 발전시키며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땅의 경작에서부터 직접 손으로 포도를 수확해 병 입에 이르기까지 자연을 아끼며 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결점이 없는 품질과 스타일의 와인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생산”이라는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철학과 함께 오늘날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투스카니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지역의 명망 있는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와이너리로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발전을 거듭해 나가고 있다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>
              <a:lnSpc>
                <a:spcPts val="1600"/>
              </a:lnSpc>
              <a:spcBef>
                <a:spcPct val="50000"/>
              </a:spcBef>
              <a:buNone/>
            </a:pP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*Brunello di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Montalcino(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브루넬로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디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몬탈치노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)”                                                                                         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브루넬로는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산지오베제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포도 품종을 지칭하며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브루넬로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디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몬탈치노는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아마로네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바롤로와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더불어 이탈리아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대 명주에 속한다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죽기전에 마셔 봐야할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대 와인으로 분류되기도 하고                             특히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일포지오네는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 매해 각 평론가들로부터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점 중반대의 높은 평가 및 명성을 이어가고 있다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ts val="1600"/>
              </a:lnSpc>
              <a:spcBef>
                <a:spcPct val="50000"/>
              </a:spcBef>
              <a:buNone/>
            </a:pPr>
            <a:r>
              <a:rPr lang="en-US" altLang="ko-KR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altLang="ko-KR" sz="1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Vigna</a:t>
            </a:r>
            <a:r>
              <a:rPr lang="en-US" altLang="ko-KR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Paganelli</a:t>
            </a:r>
            <a:r>
              <a:rPr lang="en-US" altLang="ko-KR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ko-KR" alt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비나 </a:t>
            </a:r>
            <a:r>
              <a:rPr lang="ko-KR" altLang="en-US" sz="1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파가넬리</a:t>
            </a:r>
            <a:r>
              <a:rPr lang="en-US" altLang="ko-KR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ko-KR" altLang="en-US" sz="1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리세르바</a:t>
            </a:r>
            <a:r>
              <a:rPr lang="ko-KR" alt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1964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년 경작된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파가넬리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포도 밭에서 최고의 해에만 제한된 수량을 생산 장기 숙성을 거치는               한정 판 중 한정 판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(Allocation among Allocation)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으로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와이너리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자체 품질의  기준에 미달되는   해에는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브루넬로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리세르바를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생산하지 않고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브루넬로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생산용으로 사용된다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ct val="50000"/>
              </a:spcBef>
              <a:buNone/>
            </a:pPr>
            <a:endParaRPr lang="en-US" altLang="ko-K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4356" y="6060267"/>
            <a:ext cx="5700863" cy="75310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Vinous 98pts, Decanter 97pts, Robert Parker 95pts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>
                <a:latin typeface="+mj-lt"/>
                <a:ea typeface="+mj-ea"/>
                <a:cs typeface="+mj-cs"/>
              </a:rPr>
              <a:t>이탈리아 불후의 명주 </a:t>
            </a:r>
            <a:endParaRPr lang="en-US" altLang="ko-KR" sz="1200" b="1" cap="all" dirty="0"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>
                <a:latin typeface="+mj-lt"/>
                <a:ea typeface="+mj-ea"/>
                <a:cs typeface="+mj-cs"/>
              </a:rPr>
              <a:t>브루넬로의 거장 일포지오네 컬렉션</a:t>
            </a:r>
            <a:endParaRPr lang="en-US" altLang="ko-KR" sz="1200" b="1" i="0" cap="all" dirty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196" descr="일포지오네 로고">
            <a:extLst>
              <a:ext uri="{FF2B5EF4-FFF2-40B4-BE49-F238E27FC236}">
                <a16:creationId xmlns:a16="http://schemas.microsoft.com/office/drawing/2014/main" id="{D0B18B04-D739-4E6E-B2A2-00C579EFB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82" y="311081"/>
            <a:ext cx="1175854" cy="1123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Users\Jungyongjae\Desktop\BDM 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1514871"/>
            <a:ext cx="1218062" cy="447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1117</TotalTime>
  <Words>296</Words>
  <Application>Microsoft Office PowerPoint</Application>
  <PresentationFormat>화면 슬라이드 쇼(4:3)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65</cp:revision>
  <dcterms:created xsi:type="dcterms:W3CDTF">2020-04-23T09:45:11Z</dcterms:created>
  <dcterms:modified xsi:type="dcterms:W3CDTF">2026-03-23T08:46:08Z</dcterms:modified>
</cp:coreProperties>
</file>