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2021-07-23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2021-07-23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65004"/>
            <a:ext cx="5652628" cy="2376264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볼떼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 (Le Volte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Dell’Ornellaia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Toscana IGT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50%,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산지오베제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30%,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총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각 일부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오크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시멘트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탱크 숙성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병입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밝은 루비 레드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베리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장미 꽃 등 복합적인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조밀한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살아있는 산도에 이은 입 안을 감싸는 풀 바디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와인의 혁신을 주도한 예술적인 슈퍼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투스칸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오르넬라이아의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써드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00708"/>
            <a:ext cx="5832141" cy="25562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+mn-ea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+mn-ea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+mn-ea"/>
              <a:ea typeface="+mn-ea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  <a:spcBef>
                <a:spcPct val="50000"/>
              </a:spcBef>
              <a:buNone/>
            </a:pP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오르넬라이아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 smtClean="0">
                <a:latin typeface="+mn-ea"/>
                <a:ea typeface="+mn-ea"/>
                <a:cs typeface="Arial" panose="020B0604020202020204" pitchFamily="34" charset="0"/>
              </a:rPr>
              <a:t>Ornellaia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)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와인은 이탈리아의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볼게리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지역에서 생산되는 슈퍼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토스칸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와인으로           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안티노리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모친의 자매와 결혼하였던 델라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게라르데스카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가문 소유였던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테누타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산 귀도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와이너리가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1944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년부터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지방과 환경이 매우 흡사한 중서부 해안가에 위치한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볼게리의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소유 포도 밭에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산 포도나무를 심어 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사시카이아를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출시하고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안티노리도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티냐넬로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솔라이아를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출시하여  성공적인 결과를 얻게 된다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이후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오르넬라이아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와이너리를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설립하고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소비뇽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등    품종들을 심어 재배하고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, 1985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년 출시되면서 그 명성을 세상에 알리게 된다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솔라이아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와인에      이어 미국의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와인스펙테이터가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선정한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2001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년 올해의 와인 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위를 기록한 바 있다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500"/>
              </a:lnSpc>
              <a:spcBef>
                <a:spcPct val="50000"/>
              </a:spcBef>
              <a:buNone/>
            </a:pP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레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볼떼는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상대적으로 영한 포도나무의 포도로 생산한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오르넬라이아의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  <a:cs typeface="Arial" panose="020B0604020202020204" pitchFamily="34" charset="0"/>
              </a:rPr>
              <a:t>써드</a:t>
            </a:r>
            <a:r>
              <a:rPr lang="ko-KR" altLang="en-US" sz="1000" b="1" dirty="0" smtClean="0">
                <a:latin typeface="+mn-ea"/>
                <a:ea typeface="+mn-ea"/>
                <a:cs typeface="Arial" panose="020B0604020202020204" pitchFamily="34" charset="0"/>
              </a:rPr>
              <a:t> 와인이다</a:t>
            </a:r>
            <a:r>
              <a:rPr lang="en-US" altLang="ko-KR" sz="1000" b="1" dirty="0" smtClean="0">
                <a:latin typeface="+mn-ea"/>
                <a:ea typeface="+mn-ea"/>
                <a:cs typeface="Arial" panose="020B0604020202020204" pitchFamily="34" charset="0"/>
              </a:rPr>
              <a:t>. 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41268"/>
            <a:ext cx="5700863" cy="7531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Vinous 91pts, Decanter 90pts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경이로운 슈퍼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투스칸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 err="1" smtClean="0">
                <a:effectLst/>
                <a:latin typeface="+mj-lt"/>
                <a:ea typeface="+mj-ea"/>
                <a:cs typeface="+mj-cs"/>
              </a:rPr>
              <a:t>오르넬라이아</a:t>
            </a:r>
            <a:r>
              <a:rPr lang="ko-KR" altLang="en-US" sz="1200" b="1" i="0" cap="all" dirty="0" smtClean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 smtClean="0">
                <a:effectLst/>
                <a:latin typeface="+mj-lt"/>
                <a:ea typeface="+mj-ea"/>
                <a:cs typeface="+mj-cs"/>
              </a:rPr>
              <a:t>셀렉션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rcRect l="35153" t="31569" r="34888" b="40076"/>
          <a:stretch/>
        </p:blipFill>
        <p:spPr>
          <a:xfrm>
            <a:off x="1194623" y="709914"/>
            <a:ext cx="936104" cy="662729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7" t="4971" r="27603" b="2348"/>
          <a:stretch/>
        </p:blipFill>
        <p:spPr>
          <a:xfrm>
            <a:off x="1027711" y="1427318"/>
            <a:ext cx="1219797" cy="45351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217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86</cp:revision>
  <dcterms:created xsi:type="dcterms:W3CDTF">2020-04-23T09:45:11Z</dcterms:created>
  <dcterms:modified xsi:type="dcterms:W3CDTF">2021-07-23T07:40:34Z</dcterms:modified>
</cp:coreProperties>
</file>