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60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2021-07-19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37626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세레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누오베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(Le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Serre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Nuove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Dell’Ornellaia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Bolgheri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32%,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33%,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17% 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총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 입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 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생동감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넘치는 루비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라즈베리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체리에 야생 장미꽃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감초 매운 힌트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균형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감에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타닌과 실크처럼 부드러운 미감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와인의 혁신을 주도한 예술적인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슈퍼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투스칸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오르넬라이아의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세컨드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00708"/>
            <a:ext cx="5832141" cy="25562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Ornellaia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와인은 이탈리아의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지역에서 생산되는 슈퍼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와인으로          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모친의 자매와 결혼하였던 델라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게라르데스카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가문 소유였던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테누타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귀도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1944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지방과 환경이 매우 흡사한 중서부 해안가에 위치한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소유 포도 밭에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포도나무를 심어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사시카이아를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티냐넬로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출시하여  성공적인 결과를 얻게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설립하고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소비뇽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등    품종들을 심어 재배하고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1985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출시되면서 그 명성을 세상에 알리게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와인에      이어 미국의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와인스펙테이터가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선정한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2001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올해의 와인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위를 기록한 바 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레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세레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누오베는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상대적으로 영한 포도나무의 포도로 생산한 세컨드 와인으로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60-70%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반영이라는 평가들이 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93pts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James Suckling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95pts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Vinous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93pts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Wine Spectator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90pts                  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93pts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경이로운 슈퍼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투스칸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오르넬라이아</a:t>
            </a:r>
            <a:r>
              <a:rPr lang="ko-KR" altLang="en-US" sz="1200" b="1" i="0" cap="all" dirty="0" smtClean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l="35153" t="31569" r="34888" b="40076"/>
          <a:stretch/>
        </p:blipFill>
        <p:spPr>
          <a:xfrm>
            <a:off x="1194623" y="709914"/>
            <a:ext cx="936104" cy="66272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1" t="35892" r="24360"/>
          <a:stretch/>
        </p:blipFill>
        <p:spPr>
          <a:xfrm>
            <a:off x="967260" y="1372643"/>
            <a:ext cx="1372427" cy="46553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250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78</cp:revision>
  <dcterms:created xsi:type="dcterms:W3CDTF">2020-04-23T09:45:11Z</dcterms:created>
  <dcterms:modified xsi:type="dcterms:W3CDTF">2021-07-19T08:12:16Z</dcterms:modified>
</cp:coreProperties>
</file>