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80" d="100"/>
          <a:sy n="80" d="100"/>
        </p:scale>
        <p:origin x="-6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2021-07-19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2021-07-19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65004"/>
            <a:ext cx="5652628" cy="2376264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오르넬라이아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2018 (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Ornellaia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Bolgheri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Superiore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DOC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51%,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40%,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프랑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7%,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쁘띠베르도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2% 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총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이후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병 입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숙성 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여전히 짙은 루비 레드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붉은 과일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감귤 및 감초의 힌트 등 복합적인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탁월한 균형 감에 조밀하고 부드러운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타닌과 풀 바디 그리고 길게 이어지는 여운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와인의 혁신을 주도한 예술적인 감각의 슈퍼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토스칸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 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00708"/>
            <a:ext cx="5832141" cy="25562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n-ea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+mn-ea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  <a:spcBef>
                <a:spcPct val="50000"/>
              </a:spcBef>
              <a:buNone/>
            </a:pP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오르넬라이아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 smtClean="0">
                <a:latin typeface="+mn-ea"/>
                <a:ea typeface="+mn-ea"/>
                <a:cs typeface="Arial" panose="020B0604020202020204" pitchFamily="34" charset="0"/>
              </a:rPr>
              <a:t>Ornellaia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)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와인은 이탈리아의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볼게리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지역에서 생산되는 슈퍼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토스칸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와인으로           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안티노리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모친의 자매와 결혼하였던 델라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게라르데스카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가문 소유였던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테누타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산 귀도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와이너리가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1944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년부터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지방과 환경이 매우 흡사한 중서부 해안가에 위치한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볼게리의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소유 포도 밭에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산 포도나무를 심어 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사시카이아를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출시하고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안티노리도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티냐넬로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솔라이아를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출시하여  성공적인 결과를 얻게 된다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이후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오르넬라이아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와이너리를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설립하고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소비뇽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등    품종들을 심어 재배하고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1985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년 출시되면서 그 명성을 세상에 알리게 된다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솔라이아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와인에      이어 미국의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와인스펙테이터가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선정한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2001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년 올해의 와인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위를 기록한 바 있다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500"/>
              </a:lnSpc>
              <a:spcBef>
                <a:spcPct val="50000"/>
              </a:spcBef>
              <a:buNone/>
            </a:pP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* 2009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년부터 </a:t>
            </a:r>
            <a:r>
              <a:rPr lang="en-US" altLang="ko-KR" sz="1000" b="1" dirty="0" err="1" smtClean="0">
                <a:latin typeface="+mn-ea"/>
                <a:ea typeface="+mn-ea"/>
                <a:cs typeface="Arial" panose="020B0604020202020204" pitchFamily="34" charset="0"/>
              </a:rPr>
              <a:t>Vendemmia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err="1" smtClean="0">
                <a:latin typeface="+mn-ea"/>
                <a:ea typeface="+mn-ea"/>
                <a:cs typeface="Arial" panose="020B0604020202020204" pitchFamily="34" charset="0"/>
              </a:rPr>
              <a:t>d’Artista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프로젝트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매년 새로운 아티스트 레이블 협업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을 통해 높은   소장 가치를 보여주고 있다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 2018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빈티지에는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벨기에 예술가 얀 파브르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(Jan Fabre)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가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라벨 디자인에 참여 하였으며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은총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(Grace – </a:t>
            </a:r>
            <a:r>
              <a:rPr lang="en-US" altLang="ko-KR" sz="1000" b="1" dirty="0" err="1" smtClean="0">
                <a:latin typeface="+mn-ea"/>
                <a:ea typeface="+mn-ea"/>
                <a:cs typeface="Arial" panose="020B0604020202020204" pitchFamily="34" charset="0"/>
              </a:rPr>
              <a:t>Grazia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이탈리아어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)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컨셉으로 심장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왕관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촛불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날개 등 형태를   통해 미덕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순결이라는 상징에 주목하여 사용한 것이라고 한다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41268"/>
            <a:ext cx="5700863" cy="7531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Robert Parker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95pts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James Suckling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98pts,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Vinous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97pts, Wine Spectator 95pts                   Decanter 95pts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경이로운 슈퍼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투스칸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 err="1" smtClean="0">
                <a:effectLst/>
                <a:latin typeface="+mj-lt"/>
                <a:ea typeface="+mj-ea"/>
                <a:cs typeface="+mj-cs"/>
              </a:rPr>
              <a:t>오르넬라이아</a:t>
            </a:r>
            <a:r>
              <a:rPr lang="ko-KR" altLang="en-US" sz="1200" b="1" i="0" cap="all" dirty="0" smtClean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 smtClean="0">
                <a:effectLst/>
                <a:latin typeface="+mj-lt"/>
                <a:ea typeface="+mj-ea"/>
                <a:cs typeface="+mj-cs"/>
              </a:rPr>
              <a:t>셀렉션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/>
          <a:srcRect l="35153" t="31569" r="34888" b="40076"/>
          <a:stretch/>
        </p:blipFill>
        <p:spPr>
          <a:xfrm>
            <a:off x="1194623" y="709914"/>
            <a:ext cx="936104" cy="662729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7" t="6669" r="24385" b="2665"/>
          <a:stretch/>
        </p:blipFill>
        <p:spPr>
          <a:xfrm>
            <a:off x="927641" y="1459033"/>
            <a:ext cx="1419937" cy="44686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</TotalTime>
  <Words>287</Words>
  <Application>Microsoft Office PowerPoint</Application>
  <PresentationFormat>화면 슬라이드 쇼(4:3)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71</cp:revision>
  <dcterms:created xsi:type="dcterms:W3CDTF">2020-04-23T09:45:11Z</dcterms:created>
  <dcterms:modified xsi:type="dcterms:W3CDTF">2021-07-19T08:09:57Z</dcterms:modified>
</cp:coreProperties>
</file>