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5" d="100"/>
          <a:sy n="65" d="100"/>
        </p:scale>
        <p:origin x="1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2021-10-20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0" y="3248980"/>
            <a:ext cx="5999929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</a:t>
            </a: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벨에르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봄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브니즈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벨에르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포도밭 싱글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바인야드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뒤 론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그르나슈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누와르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짙고 강렬한 루비 레드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바이올렛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블랙커런트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블루베리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 복합적인 과실의 아로마 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조밀하면서도 인상적인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훌륭한 섬세함을 보여주는 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와인으로</a:t>
            </a:r>
            <a:endParaRPr lang="en-US" altLang="ko-KR" sz="11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출하됩니다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</a:t>
            </a:r>
            <a:r>
              <a:rPr lang="ko-KR" altLang="en-US" sz="11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평론가들이 인정한 프랑스 론 지역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급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프랑스 론 밸리에 위치한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로네아는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전문가 및 생산자들로 구성된 창의적인 협동조합 형태로 설립된 회사로 각 산지 별 높은 품질의 와인을 생산하는 장인들이 와인 양조를 담당하고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로네아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브랜드 하에 가장 경쟁력 있는 와인들을 공급하고 있는 기업입니다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특히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벨에르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트리아스의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단일 포도밭 생산품인 싱글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바인야드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라인은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뒤 론의       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생산 지역 중 하나인 봄 드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브니즈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Beaumes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</a:t>
            </a:r>
            <a:r>
              <a:rPr lang="en-US" altLang="ko-KR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Venise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)AOP </a:t>
            </a:r>
            <a:r>
              <a:rPr lang="ko-KR" altLang="en-US" sz="11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크뤼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급 제품으로 특별한 품질을 보여주며 유명 평론가들로부터 매년 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높은 점수를 얻고있는 가성 비 제품들입니다</a:t>
            </a:r>
            <a:r>
              <a:rPr lang="en-US" altLang="ko-KR" sz="11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론 와인의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새물결</a:t>
            </a:r>
            <a:endParaRPr lang="en-US" altLang="ko-KR" sz="1200" b="1" cap="all" dirty="0" smtClean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로네아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크뤼급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와인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525" y="588552"/>
            <a:ext cx="862167" cy="689733"/>
          </a:xfrm>
          <a:prstGeom prst="rect">
            <a:avLst/>
          </a:prstGeom>
        </p:spPr>
      </p:pic>
      <p:sp>
        <p:nvSpPr>
          <p:cNvPr id="12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Robert Parker 90, Wine Enthusiast 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91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en-US" altLang="ko-KR" sz="1100" b="1" dirty="0" err="1" smtClean="0">
                <a:latin typeface="+mn-lt"/>
                <a:cs typeface="Arial" panose="020B0604020202020204" pitchFamily="34" charset="0"/>
              </a:rPr>
              <a:t>Concours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 des </a:t>
            </a:r>
            <a:r>
              <a:rPr lang="en-US" altLang="ko-KR" sz="1100" b="1" dirty="0" err="1" smtClean="0">
                <a:latin typeface="+mn-lt"/>
                <a:cs typeface="Arial" panose="020B0604020202020204" pitchFamily="34" charset="0"/>
              </a:rPr>
              <a:t>vins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100" b="1" dirty="0" err="1" smtClean="0">
                <a:latin typeface="+mn-lt"/>
                <a:cs typeface="Arial" panose="020B0604020202020204" pitchFamily="34" charset="0"/>
              </a:rPr>
              <a:t>d’orange</a:t>
            </a:r>
            <a:r>
              <a:rPr lang="en-US" altLang="ko-KR" sz="1100" b="1" dirty="0" smtClean="0">
                <a:latin typeface="+mn-lt"/>
                <a:cs typeface="Arial" panose="020B0604020202020204" pitchFamily="34" charset="0"/>
              </a:rPr>
              <a:t> Gold</a:t>
            </a:r>
            <a:endParaRPr lang="en-US" altLang="ko-KR" sz="1100" b="1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94" y="1294552"/>
            <a:ext cx="1272028" cy="47331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</TotalTime>
  <Words>201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95</cp:revision>
  <dcterms:created xsi:type="dcterms:W3CDTF">2020-04-23T09:45:11Z</dcterms:created>
  <dcterms:modified xsi:type="dcterms:W3CDTF">2021-10-20T09:38:35Z</dcterms:modified>
</cp:coreProperties>
</file>