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70" d="100"/>
          <a:sy n="70" d="100"/>
        </p:scale>
        <p:origin x="15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2021-10-20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0" y="3248980"/>
            <a:ext cx="5784413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</a:t>
            </a: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트리아스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봄 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브니즈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트리아스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포토밭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싱글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바인야드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꼬뜨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뒤 론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그르나슈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누와르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70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%,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다채로운 야생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과실류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농 익은 꽃 등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복합적인 아로마 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 안을 조여오는 조밀한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훌륭한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섬세함과 클래스를 보여주는 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와인으로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출하됩니다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</a:t>
            </a:r>
            <a:r>
              <a:rPr lang="ko-KR" altLang="en-US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평론가들이 인정한 프랑스 론 지역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급 레드 와인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론 밸리에 위치한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로네아는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전문가 및 생산자들로 구성된 창의적인 협동조합 형태로 설립된 회사로 각 산지 별 높은 품질의 와인을 생산하는 장인들이 와인 양조를 담당하고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로네아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브랜드 하에 가장 경쟁력 있는 와인들을 공급하고 있는 기업입니다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특히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벨에르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트리아스의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단일 포도밭 생산품인 싱글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바인야드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라인은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꼬뜨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뒤 론의       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생산 지역 중 하나인 봄 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브니즈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Beaumes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lang="en-US" altLang="ko-KR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Venise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)AOP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급 제품으로 특별한 품질을 보여주며 유명 평론가들로부터 매년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이상의 높은 점수를 얻고있는 가성 비 제품들입니다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프랑스 론 와인의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새물결</a:t>
            </a:r>
            <a:endParaRPr lang="en-US" altLang="ko-KR" sz="1200" b="1" cap="all" dirty="0" smtClean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로네아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크뤼급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와인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25" y="588552"/>
            <a:ext cx="862167" cy="689733"/>
          </a:xfrm>
          <a:prstGeom prst="rect">
            <a:avLst/>
          </a:prstGeom>
        </p:spPr>
      </p:pic>
      <p:sp>
        <p:nvSpPr>
          <p:cNvPr id="12" name="Rectangle 176">
            <a:extLst>
              <a:ext uri="{FF2B5EF4-FFF2-40B4-BE49-F238E27FC236}">
                <a16:creationId xmlns:a16="http://schemas.microsoft.com/office/drawing/2014/main" id="{6342445F-B2BA-4499-85D9-4D7E6F006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5697252"/>
            <a:ext cx="5652628" cy="897506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 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Robert Parker 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92</a:t>
            </a:r>
            <a:endParaRPr lang="en-US" altLang="ko-KR" sz="1100" b="1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01" y="1276383"/>
            <a:ext cx="1270413" cy="47271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</TotalTime>
  <Words>194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92</cp:revision>
  <dcterms:created xsi:type="dcterms:W3CDTF">2020-04-23T09:45:11Z</dcterms:created>
  <dcterms:modified xsi:type="dcterms:W3CDTF">2021-10-20T09:43:10Z</dcterms:modified>
</cp:coreProperties>
</file>