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70" d="100"/>
          <a:sy n="70" d="100"/>
        </p:scale>
        <p:origin x="-1326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2021-10-22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2021-10-22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0" y="3248980"/>
            <a:ext cx="5652629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사비니 레 본 레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피망티에르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사비니 레 본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연간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20,000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 생산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레드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컬러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커런트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라스베리가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어우러진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매운 힌트의 복합적인 과실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아로마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섬세하면서도 우아한 스타일의 여성스러운 이미지를 간직한 세련된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특징인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느낌의 레드 와인으로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+ 3-4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스틸 탱크 저장 후 출하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스타일을 자랑하는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르고뉴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755273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명품 지역 와인들을 생산하는 곳으로 잘 알려진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본 지역에 위치한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앤 피스 가문은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쇼레이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 본 마을을 위치하고 있으며 오랜 기간 동안 여러 세대에 걸쳐 잠재력이 뛰어난 와인들을 선보이고 있습니다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르네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아르누가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자녀인 미셀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레미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거쳐 이후 파스칼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이르러       좋은 품질의 와인을 생산하고 공급하던 것에서 더 나아가 꽃을 피우게 됩니다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파스칼은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1990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합류하여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2007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본인이 기획한 첫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출하하게         되며 오랜 역사의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현대적인 기술들을 접목하여 각 지역별 와인을 발전시켜                유명 평론가들로부터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높은 평가를 받고 있습니다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부르고뉴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와인의 명가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아르누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페레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앤 피스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Wine Spectator 91, Wine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Enthusiast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91</a:t>
            </a:r>
            <a:endParaRPr lang="en-US" altLang="ko-KR" sz="1100" b="1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2" y="546773"/>
            <a:ext cx="1825292" cy="6463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6" t="5843" r="29655"/>
          <a:stretch/>
        </p:blipFill>
        <p:spPr>
          <a:xfrm>
            <a:off x="941362" y="1218951"/>
            <a:ext cx="1392492" cy="48027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213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109</cp:revision>
  <dcterms:created xsi:type="dcterms:W3CDTF">2020-04-23T09:45:11Z</dcterms:created>
  <dcterms:modified xsi:type="dcterms:W3CDTF">2021-10-22T08:34:13Z</dcterms:modified>
</cp:coreProperties>
</file>