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2024-06-12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2024-06-12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0" y="3248980"/>
            <a:ext cx="5652629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사비니 레 본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사비니 레 본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연간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20,000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병 생산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레드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커런트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어우러진 매운 힌트의 복합적인 과실 아로마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섬세하면서도 우아한 스타일의 여성스러운 이미지를 간직한 세련된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특징인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느낌의 레드 와인으로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+ 3-4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스틸 탱크 저장 후 출하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스타일을 자랑하는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755273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명품 지역 와인들을 생산하는 곳으로 잘 알려진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본 지역에 위치한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앤 피스 가문은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쇼레이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 본 마을을 위치하고 있으며 오랜 기간 동안 여러 세대에 걸쳐 잠재력이 뛰어난 와인들을 선보이고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자녀인 미셀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거쳐 이후 파스칼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이르러       좋은 품질의 와인을 생산하고 공급하던 것에서 더 나아가 꽃을 피우게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파스칼은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1990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합류하여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2007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본인이 기획한 첫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출하하게         되며 오랜 역사의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현대적인 기술들을 접목하여 각 지역별 와인을 발전시켜                유명 평론가들로부터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높은 평가를 받고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부르고뉴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와인의 명가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아르누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페레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앤 피스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 Wine Spectator 91, Wine Enthusiast 91 (2018 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빈티지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)                                            Wine Enthusiast 90 (2020 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빈티지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) 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등 수상경력</a:t>
            </a:r>
            <a:endParaRPr lang="en-US" altLang="ko-KR" sz="11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62" y="546773"/>
            <a:ext cx="1825292" cy="646350"/>
          </a:xfrm>
          <a:prstGeom prst="rect">
            <a:avLst/>
          </a:prstGeom>
        </p:spPr>
      </p:pic>
      <p:pic>
        <p:nvPicPr>
          <p:cNvPr id="7" name="그림 6" descr="음료, 알코올, 음식, 유리병이(가) 표시된 사진&#10;&#10;자동 생성된 설명">
            <a:extLst>
              <a:ext uri="{FF2B5EF4-FFF2-40B4-BE49-F238E27FC236}">
                <a16:creationId xmlns:a16="http://schemas.microsoft.com/office/drawing/2014/main" id="{77DA09FD-4895-1DD6-1DBB-BFE19BE358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0" r="26924"/>
          <a:stretch/>
        </p:blipFill>
        <p:spPr>
          <a:xfrm>
            <a:off x="804768" y="1290778"/>
            <a:ext cx="1665680" cy="47216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224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115</cp:revision>
  <dcterms:created xsi:type="dcterms:W3CDTF">2020-04-23T09:45:11Z</dcterms:created>
  <dcterms:modified xsi:type="dcterms:W3CDTF">2024-06-12T06:31:09Z</dcterms:modified>
</cp:coreProperties>
</file>