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5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2022-07-18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0" y="3248980"/>
            <a:ext cx="5652629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꼬르똥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꼬르똥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연간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1,500~2,000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 생산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블랙커런트와 체리 등의 잘 익은 검은 과실의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뛰어난 밸런스의 구조 감에 진한 농도를 자랑하는 강렬한 벨벳 느낌의 레드 와인으로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+ 3-4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스틸 탱크 저장 후 출하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스타일을 자랑하는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755273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명품 지역 와인들을 생산하는 곳으로 잘 알려진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본 지역에 위치한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앤 피스 가문은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쇼레이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 본 마을을 위치하고 있으며 오랜 기간 동안 여러 세대에 걸쳐 잠재력이 뛰어난 와인들을 선보이고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자녀인 미셀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거쳐 이후 파스칼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이르러       좋은 품질의 와인을 생산하고 공급하던 것에서 더 나아가 꽃을 피우게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파스칼은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1990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합류하여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2007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본인이 기획한 첫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출하하게         되며 오랜 역사의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현대적인 기술들을 접목하여 각 지역별 와인을 발전시켜                유명 평론가들로부터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높은 평가를 받고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부르고뉴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와인의 명가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아르누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페레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앤 피스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 Wine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Spectator 94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2" y="546773"/>
            <a:ext cx="1825292" cy="6463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4" t="4815" r="28558"/>
          <a:stretch/>
        </p:blipFill>
        <p:spPr>
          <a:xfrm>
            <a:off x="887826" y="1183691"/>
            <a:ext cx="1499563" cy="48474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203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111</cp:revision>
  <dcterms:created xsi:type="dcterms:W3CDTF">2020-04-23T09:45:11Z</dcterms:created>
  <dcterms:modified xsi:type="dcterms:W3CDTF">2022-07-18T06:06:22Z</dcterms:modified>
</cp:coreProperties>
</file>