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4" d="100"/>
          <a:sy n="74" d="100"/>
        </p:scale>
        <p:origin x="5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2022-07-18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2022-07-18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0" y="3248980"/>
            <a:ext cx="5652629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꼬르똥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르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꼬르똥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AOP (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연간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1,500~2,000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병 생산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 컬러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블랙커런트와 체리 등의 잘 익은 검은 과실의 아로마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뛰어난 밸런스의 구조 감에 진한 농도를 자랑하는 강렬한 벨벳 느낌의 레드 와인으로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오크 숙성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+ 3-4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스틸 탱크 저장 후 출하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우아한 스타일을 자랑하는 프랑스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그랑크뤼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755273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명품 지역 와인들을 생산하는 곳으로 잘 알려진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꼬뜨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본 지역에 위치한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도멘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아르누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페르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앤 피스 가문은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쇼레이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레 본 마을을 위치하고 있으며 오랜 기간 동안 여러 세대에 걸쳐 잠재력이 뛰어난 와인들을 선보이고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르네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아르누가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설립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자녀인 미셀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레미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아르누를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거쳐 이후 파스칼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아르누에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이르러       좋은 품질의 와인을 생산하고 공급하던 것에서 더 나아가 꽃을 피우게 됩니다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파스칼은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1990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합류하여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2007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본인이 기획한 첫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출하하게         되며 오랜 역사의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와이너리에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현대적인 기술들을 접목하여 각 지역별 와인을 발전시켜                유명 평론가들로부터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90+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이상의 높은 평가를 받고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프랑스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부르고뉴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와인의 명가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아르누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페레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앤 피스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176">
            <a:extLst>
              <a:ext uri="{FF2B5EF4-FFF2-40B4-BE49-F238E27FC236}">
                <a16:creationId xmlns:a16="http://schemas.microsoft.com/office/drawing/2014/main" id="{6342445F-B2BA-4499-85D9-4D7E6F006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5697252"/>
            <a:ext cx="5652628" cy="897506"/>
          </a:xfrm>
          <a:prstGeom prst="rect">
            <a:avLst/>
          </a:prstGeom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수상내역                                                                                                                                </a:t>
            </a:r>
            <a:r>
              <a:rPr lang="en-US" altLang="ko-K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 Wine</a:t>
            </a:r>
            <a:r>
              <a:rPr lang="ko-KR" altLang="en-US" sz="1100" b="1" dirty="0">
                <a:latin typeface="+mn-lt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+mn-lt"/>
                <a:cs typeface="Arial" panose="020B0604020202020204" pitchFamily="34" charset="0"/>
              </a:rPr>
              <a:t>Spectator 94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962" y="546773"/>
            <a:ext cx="1825292" cy="64635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74" t="4815" r="28558"/>
          <a:stretch/>
        </p:blipFill>
        <p:spPr>
          <a:xfrm>
            <a:off x="887826" y="1183691"/>
            <a:ext cx="1499563" cy="48474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</TotalTime>
  <Words>203</Words>
  <Application>Microsoft Office PowerPoint</Application>
  <PresentationFormat>화면 슬라이드 쇼(4:3)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111</cp:revision>
  <dcterms:created xsi:type="dcterms:W3CDTF">2020-04-23T09:45:11Z</dcterms:created>
  <dcterms:modified xsi:type="dcterms:W3CDTF">2022-07-18T06:06:22Z</dcterms:modified>
</cp:coreProperties>
</file>