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6" d="100"/>
          <a:sy n="76" d="100"/>
        </p:scale>
        <p:origin x="16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2022-02-25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2022-02-25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마르케사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클레멘티나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 (Il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poggione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Marchesa Clementina)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Tuscany Spumante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스틸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병 입 숙성 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짙은 핑크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레드 베리 및 감귤류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느낌에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힌트와 우아한 버블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불후의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명품와인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명가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한정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232756"/>
            <a:ext cx="5700863" cy="216023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설립 최고의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몬탈치노 생산자 중 하나로 와인을 책임지는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Fabrizio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Bindocci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는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헥타르의 포도밭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부지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포도재배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올리브 나무 그리고  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삼림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가축 방목으로 사용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에서 단계 별 와인 생산의 과정을 발전시키며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땅의 경작에서부터     직접 손으로 포도를 수확해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이르기까지 자연을 아끼며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결점이 없는 품질과 스타일의 와인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생산”이라는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철학과 함께 오늘날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투스카니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지역의 명망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발전을 거듭해 나가고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*Marchesa Clementina 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마르케사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클레멘티나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)”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전통적인 방식의 샴페인 생산을 꿈꾸었던 설립자의 어머니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마르케사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클레멘티나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이름을 붙인        헌정 와인이자 파스 도제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(Pas Dose –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샴페인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도사쥬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공정을 제외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상품으로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산지오제베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품종을     사용한 매력이 넘치는 로제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한정 와인이다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Vinous 90pts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불후의 명주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브루넬로의 거장 일포지오네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96" descr="일포지오네 로고">
            <a:extLst>
              <a:ext uri="{FF2B5EF4-FFF2-40B4-BE49-F238E27FC236}">
                <a16:creationId xmlns:a16="http://schemas.microsoft.com/office/drawing/2014/main" id="{D0B18B04-D739-4E6E-B2A2-00C579EF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82" y="311081"/>
            <a:ext cx="1175854" cy="11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텍스트, 알코올, 음료, 시험관이(가) 표시된 사진&#10;&#10;자동 생성된 설명">
            <a:extLst>
              <a:ext uri="{FF2B5EF4-FFF2-40B4-BE49-F238E27FC236}">
                <a16:creationId xmlns:a16="http://schemas.microsoft.com/office/drawing/2014/main" id="{A98ABBA4-9A09-4639-8BAE-B0E42264B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09" y="1506398"/>
            <a:ext cx="1426162" cy="4443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226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60</cp:revision>
  <dcterms:created xsi:type="dcterms:W3CDTF">2020-04-23T09:45:11Z</dcterms:created>
  <dcterms:modified xsi:type="dcterms:W3CDTF">2022-02-25T07:52:44Z</dcterms:modified>
</cp:coreProperties>
</file>