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금빛의 노란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 및 복합적인 꽃 아로마 지속적인 과실 향의 상쾌한 여운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리호아에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</a:t>
            </a:r>
            <a:r>
              <a:rPr lang="ko-KR" altLang="en-US" sz="1100" b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생산하고 있는 가문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3" name="그림 2" descr="음식, 알코올, 음료이(가) 표시된 사진&#10;&#10;자동 생성된 설명">
            <a:extLst>
              <a:ext uri="{FF2B5EF4-FFF2-40B4-BE49-F238E27FC236}">
                <a16:creationId xmlns:a16="http://schemas.microsoft.com/office/drawing/2014/main" id="{6F1E3142-5718-45EA-908A-A774405E16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2" t="10625" r="31089" b="8001"/>
          <a:stretch/>
        </p:blipFill>
        <p:spPr>
          <a:xfrm>
            <a:off x="794038" y="1108883"/>
            <a:ext cx="1565548" cy="49129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137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89</cp:revision>
  <dcterms:created xsi:type="dcterms:W3CDTF">2020-04-23T09:45:11Z</dcterms:created>
  <dcterms:modified xsi:type="dcterms:W3CDTF">2024-04-02T07:38:41Z</dcterms:modified>
</cp:coreProperties>
</file>