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67" d="100"/>
          <a:sy n="67" d="100"/>
        </p:scale>
        <p:origin x="763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2025-04-29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071" y="3427604"/>
            <a:ext cx="5652628" cy="2305652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에구렌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블랑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라만차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블랑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밝은 금빛의 노란 컬러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사과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 및 복합적인 꽃 아로마 지속적인 과실 향의 상쾌한 여운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가성비 스페인 단일 품종 데일리 추천상품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837" y="1395682"/>
            <a:ext cx="5652628" cy="18558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1870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 스페인 프리미엄 생산 지역인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리오하에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와이너리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설립 후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1898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 정식으로          오픈이후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대에 걸쳐 높은 품질의 가성비 와인들을 생산하고 있는 가문 생산자입니다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세계적인 인기 산지 중 하나인 라만차의 포도밭 구획으로부터 대중적인 와인에 대한 연구를 바탕으로 완벽한 밸런스를 보여주는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템프라니요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쉬라즈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블렌드에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이어 각각의 개성적인 특징을 멋지게 보여주고 있는 단일 품종의 싱글 버라이어티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콜렉션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(Single Varieties Collection)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시리즈를 공급하고 있습니다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US" altLang="ko-KR" sz="11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>
                <a:latin typeface="+mj-lt"/>
                <a:ea typeface="+mj-ea"/>
                <a:cs typeface="+mj-cs"/>
              </a:rPr>
              <a:t>스페인 데일리 추천                       </a:t>
            </a:r>
            <a:r>
              <a:rPr lang="ko-KR" altLang="en-US" sz="1200" b="1" i="0" cap="all" dirty="0" err="1">
                <a:effectLst/>
                <a:latin typeface="+mj-lt"/>
                <a:ea typeface="+mj-ea"/>
                <a:cs typeface="+mj-cs"/>
              </a:rPr>
              <a:t>에구렌</a:t>
            </a: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ko-KR" altLang="en-US" sz="1200" b="1" i="0" cap="all" dirty="0" err="1">
                <a:effectLst/>
                <a:latin typeface="+mj-lt"/>
                <a:ea typeface="+mj-ea"/>
                <a:cs typeface="+mj-cs"/>
              </a:rPr>
              <a:t>셀렉션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6E0A653-22DD-47FF-947B-4756E8F261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16" y="507063"/>
            <a:ext cx="1389192" cy="601983"/>
          </a:xfrm>
          <a:prstGeom prst="rect">
            <a:avLst/>
          </a:prstGeom>
        </p:spPr>
      </p:pic>
      <p:pic>
        <p:nvPicPr>
          <p:cNvPr id="3" name="그림 2" descr="음식, 알코올, 음료이(가) 표시된 사진&#10;&#10;자동 생성된 설명">
            <a:extLst>
              <a:ext uri="{FF2B5EF4-FFF2-40B4-BE49-F238E27FC236}">
                <a16:creationId xmlns:a16="http://schemas.microsoft.com/office/drawing/2014/main" id="{6F1E3142-5718-45EA-908A-A774405E16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2" t="10625" r="31089" b="8001"/>
          <a:stretch/>
        </p:blipFill>
        <p:spPr>
          <a:xfrm>
            <a:off x="794038" y="1108883"/>
            <a:ext cx="1565548" cy="49129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</TotalTime>
  <Words>137</Words>
  <Application>Microsoft Office PowerPoint</Application>
  <PresentationFormat>화면 슬라이드 쇼(4:3)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91</cp:revision>
  <dcterms:created xsi:type="dcterms:W3CDTF">2020-04-23T09:45:11Z</dcterms:created>
  <dcterms:modified xsi:type="dcterms:W3CDTF">2025-04-29T06:11:35Z</dcterms:modified>
</cp:coreProperties>
</file>