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3" d="100"/>
          <a:sy n="63" d="100"/>
        </p:scale>
        <p:origin x="72" y="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베르데호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베르데호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녹색 힌트의 은은한 매력적인 노란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복숭아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아로마에 이은 적절한 산도에 신선한 과실 여운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루에다 지역이외 일부 국가에서도 생산되는 화이트 품종으로 구조감과 균형감이 좋음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리오하에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생산하고 있는 가문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3" name="그림 2" descr="음식, 알코올, 음료이(가) 표시된 사진&#10;&#10;자동 생성된 설명">
            <a:extLst>
              <a:ext uri="{FF2B5EF4-FFF2-40B4-BE49-F238E27FC236}">
                <a16:creationId xmlns:a16="http://schemas.microsoft.com/office/drawing/2014/main" id="{D1E1643E-69AC-4B61-874D-428BCD4EC4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0" t="10122" r="30720" b="9030"/>
          <a:stretch/>
        </p:blipFill>
        <p:spPr>
          <a:xfrm>
            <a:off x="788351" y="1107001"/>
            <a:ext cx="1576921" cy="49167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149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90</cp:revision>
  <dcterms:created xsi:type="dcterms:W3CDTF">2020-04-23T09:45:11Z</dcterms:created>
  <dcterms:modified xsi:type="dcterms:W3CDTF">2024-12-24T07:57:23Z</dcterms:modified>
</cp:coreProperties>
</file>