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4" d="100"/>
          <a:sy n="74" d="100"/>
        </p:scale>
        <p:origin x="125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2024-04-02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2024-04-02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427604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에구렌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베르데호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라만차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베르데호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녹색 힌트의 은은한 매력적인 노란 컬러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사과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복숭아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시트러스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아로마에 이은 적절한 산도에 신선한 과실 여운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루에다 지역이외 일부 국가에서도 생산되는 화이트 품종으로 구조감과 균형감이 좋음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가성비 스페인 단일 품종 데일리 추천상품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7" y="1395682"/>
            <a:ext cx="5652628" cy="185589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1870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스페인 프리미엄 생산 지역인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리호아에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설립 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1898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정식으로          오픈이후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대에 걸쳐 높은 품질의 가성비 와인들을 생산하고 있는 가문 생산자입니다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세계적인 인기 산지 중 하나인 라만차의 포도밭 구획으로부터 대중적인 와인에 대한 연구를 바탕으로 완벽한 밸런스를 보여주는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템프라니요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쉬라즈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블렌드에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이어 각각의 개성적인 특징을 멋지게 보여주고 있는 단일 품종의 싱글 버라이어티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콜렉션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(Single Varieties Collection)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시리즈를 공급하고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스페인 데일리 추천                      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에구렌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셀렉션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56E0A653-22DD-47FF-947B-4756E8F261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16" y="507063"/>
            <a:ext cx="1389192" cy="601983"/>
          </a:xfrm>
          <a:prstGeom prst="rect">
            <a:avLst/>
          </a:prstGeom>
        </p:spPr>
      </p:pic>
      <p:pic>
        <p:nvPicPr>
          <p:cNvPr id="3" name="그림 2" descr="음식, 알코올, 음료이(가) 표시된 사진&#10;&#10;자동 생성된 설명">
            <a:extLst>
              <a:ext uri="{FF2B5EF4-FFF2-40B4-BE49-F238E27FC236}">
                <a16:creationId xmlns:a16="http://schemas.microsoft.com/office/drawing/2014/main" id="{D1E1643E-69AC-4B61-874D-428BCD4EC45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50" t="10122" r="30720" b="9030"/>
          <a:stretch/>
        </p:blipFill>
        <p:spPr>
          <a:xfrm>
            <a:off x="788351" y="1107001"/>
            <a:ext cx="1576921" cy="49167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</TotalTime>
  <Words>149</Words>
  <Application>Microsoft Office PowerPoint</Application>
  <PresentationFormat>화면 슬라이드 쇼(4:3)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89</cp:revision>
  <dcterms:created xsi:type="dcterms:W3CDTF">2020-04-23T09:45:11Z</dcterms:created>
  <dcterms:modified xsi:type="dcterms:W3CDTF">2024-04-02T07:38:27Z</dcterms:modified>
</cp:coreProperties>
</file>