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2" d="100"/>
          <a:sy n="72" d="100"/>
        </p:scale>
        <p:origin x="20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2022-03-14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860" y="3176972"/>
            <a:ext cx="5652628" cy="266429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 (EPU)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MAIPO VALLEY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Cabernet Sauvignon 84%,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Carmenere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13%, C/ Franc 2%, P/ Verdot 1%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루비 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라스베리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카시스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매운 힌트의 복합적인  과실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적절한 산미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좋은 구조감과 밸런스에 이은 풍부한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조화로운 느낌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프렌치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오크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생산자들이 만든 칠레 프리미엄 와인의 혁명 알마비바의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세컨라벨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첫 출시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203" y="1205200"/>
            <a:ext cx="5700863" cy="19717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프랑스와 칠레의 대표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중 하나인  바론 필립 드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로칠드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사와 칠레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콘차이토로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합작 품으로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1997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년 공식적인 파트너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쉽을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체결하고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최초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빈티지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1996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을 생산하여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 1998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년 출시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이시대 최고의 오페라로 알려져 있는 프랑스 희극 작가인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보마르쉐의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작품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피가로의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결혼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(The Marriage of Figaro)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에서의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알마비바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백작의 이름에서 유래한 와인 명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endParaRPr lang="ko-KR" altLang="en-US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전통적인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품종인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쇼비뇽을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중심으로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블렌딩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칠레의 토양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기후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포도밭 그리고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프랑스 의 전통과 헌신적인 기술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두 문화의 대표적인 최상의 조합의 결과로 칠레 뿐만 아니라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세계 와인 시장에 획기적 사건으로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최상의 묵직함과 복합적인 캐릭터를 탄생시킴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칠레 프리미엄 와인의 혁명 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알마비바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세컨라벨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9668" y="5985284"/>
            <a:ext cx="5648816" cy="7560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Robert Parker 93, James Suckling 94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506" y="693860"/>
            <a:ext cx="1050202" cy="679010"/>
          </a:xfrm>
          <a:prstGeom prst="rect">
            <a:avLst/>
          </a:prstGeom>
        </p:spPr>
      </p:pic>
      <p:pic>
        <p:nvPicPr>
          <p:cNvPr id="9" name="그림 8" descr="텍스트, 알코올, 음료, 음식이(가) 표시된 사진&#10;&#10;자동 생성된 설명">
            <a:extLst>
              <a:ext uri="{FF2B5EF4-FFF2-40B4-BE49-F238E27FC236}">
                <a16:creationId xmlns:a16="http://schemas.microsoft.com/office/drawing/2014/main" id="{D3003BBB-0F7E-4DC6-8964-463569130F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7" b="725"/>
          <a:stretch/>
        </p:blipFill>
        <p:spPr>
          <a:xfrm>
            <a:off x="755576" y="1305914"/>
            <a:ext cx="1691912" cy="47157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</TotalTime>
  <Words>210</Words>
  <Application>Microsoft Office PowerPoint</Application>
  <PresentationFormat>화면 슬라이드 쇼(4:3)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109</cp:revision>
  <dcterms:created xsi:type="dcterms:W3CDTF">2020-04-23T09:45:11Z</dcterms:created>
  <dcterms:modified xsi:type="dcterms:W3CDTF">2022-03-14T06:40:09Z</dcterms:modified>
</cp:coreProperties>
</file>