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7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2023-04-05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2780928"/>
            <a:ext cx="5652628" cy="26642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마세토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Masseto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Tuscany IGT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Merlot 90%, Cabernet Franc 10%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원만한 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힌트의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안을 감싸는 풍부한 타닌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밸런스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긴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뉴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와인에 대한 생산자의 철학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페트루스에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비교할 만한 등급 외 분류 프리미엄 와인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625" y="980728"/>
            <a:ext cx="5699753" cy="165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이탈리아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토스카나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볼게리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Bolgheri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의 작은 마을 해안 가에 위치하고 있는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마세토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와이너리는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2012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년부터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유기농법으로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재배를 전환하면서 더욱 뛰어난 품질을 창조하고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극히 한정적인 생산량이 전 세계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70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개 나라에 수출되고 있으며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마세토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와인에 대한 이해가 높은 선별된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네고시앙을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통해서 공급되고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현재 첫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빈티지부터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주요 와인 평론가들로부터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중후반의 높은 평가를 받고 있는 인상적인 와인입니다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이탈리아의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페트루스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227" y="5589240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Advocate 98, Wine Spectator 98, James Suckling 99, Jeb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Dunneck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98                              Decanter 97, Wine Enthusiast 96</a:t>
            </a:r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03803224-9D6F-48DF-BCC4-8F010CB80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896" y="609703"/>
            <a:ext cx="733425" cy="771525"/>
          </a:xfrm>
          <a:prstGeom prst="rect">
            <a:avLst/>
          </a:prstGeom>
        </p:spPr>
      </p:pic>
      <p:pic>
        <p:nvPicPr>
          <p:cNvPr id="3" name="그림 2" descr="텍스트, 알코올, 음료이(가) 표시된 사진&#10;&#10;자동 생성된 설명">
            <a:extLst>
              <a:ext uri="{FF2B5EF4-FFF2-40B4-BE49-F238E27FC236}">
                <a16:creationId xmlns:a16="http://schemas.microsoft.com/office/drawing/2014/main" id="{5C46EEEC-E59A-1F81-E1E5-8CF0531B23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90" y="1340768"/>
            <a:ext cx="1435435" cy="48657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180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115</cp:revision>
  <dcterms:created xsi:type="dcterms:W3CDTF">2020-04-23T09:45:11Z</dcterms:created>
  <dcterms:modified xsi:type="dcterms:W3CDTF">2023-04-05T07:57:23Z</dcterms:modified>
</cp:coreProperties>
</file>