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6" d="100"/>
          <a:sy n="66" d="100"/>
        </p:scale>
        <p:origin x="16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2021-05-18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2021-05-18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628052"/>
            <a:ext cx="5652628" cy="2573255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</a:t>
            </a: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르꽁뜨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마르끼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생떼밀리옹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AOP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85%,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프랑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10%,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5%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12~15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오크숙성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후 출하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매력적인 루비 레드 컬러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농 익은 과실의 은은한 </a:t>
            </a:r>
            <a:r>
              <a:rPr lang="ko-KR" altLang="en-US" sz="1100" b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아로마와 </a:t>
            </a:r>
            <a:r>
              <a:rPr lang="ko-KR" altLang="en-US" sz="1100" b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복합적인 과일의 풍부한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향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부드러운 타닌과 섬세하게 입 안에서 퍼지는 맛 그리고 바디 감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 smtClean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</a:t>
            </a: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</a:t>
            </a:r>
            <a:r>
              <a:rPr lang="ko-KR" altLang="en-US" sz="11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프랑스 대표 산지 생떼밀리옹의 세련된 느낌의 레드 와인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1160748"/>
            <a:ext cx="5700863" cy="22627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유네시코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지정 세계 문화 유산으로 오랫동안 잘 보존된 프랑스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생떼밀리옹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지역의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AOP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르꽁뜨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마르끼는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생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이뽈리뜨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(Saint </a:t>
            </a:r>
            <a:r>
              <a:rPr lang="en-US" altLang="ko-KR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Hippolyte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마을에 위치한 장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폴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보더리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가문의 가족 경영 포도원으로 오랜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세월동안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가업을 이어 최고 품질의 와인 생산에 노력을 기울이고 있습니다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14.5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헥타르의 점토질 석회 토양에서 충분한 양분을 기반으로 전체 면적 중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헥타르에서만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선별되어 콘크리트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스테인리스 양조 탱크 혼합하는 기법으로 보다 과실 본연의 향과 스타일을 살리면서도 오크 숙성을 통해 완성도를 더하는 전통과 현대적인 기법의 아름다운 조화를 표현하고 있습니다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프랑스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대표산지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생떼밀리옹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endParaRPr lang="en-US" altLang="ko-KR" sz="1200" b="1" cap="all" dirty="0" smtClean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르꽁뜨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마르끼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8" name="그림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87" t="12074" r="33063" b="9176"/>
          <a:stretch/>
        </p:blipFill>
        <p:spPr bwMode="auto">
          <a:xfrm>
            <a:off x="845522" y="621070"/>
            <a:ext cx="1584176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</TotalTime>
  <Words>176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80</cp:revision>
  <dcterms:created xsi:type="dcterms:W3CDTF">2020-04-23T09:45:11Z</dcterms:created>
  <dcterms:modified xsi:type="dcterms:W3CDTF">2021-05-18T10:25:45Z</dcterms:modified>
</cp:coreProperties>
</file>