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2" d="100"/>
          <a:sy n="72" d="100"/>
        </p:scale>
        <p:origin x="58" y="1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2024-04-09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2024-04-09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1840" y="3573016"/>
            <a:ext cx="5652628" cy="280831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블라종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샤도네이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2020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캘리포니아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AVA Lodi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샤도네이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 숙성 후 출하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(70%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프렌치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20%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아메리칸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10%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헝가리안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복숭아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사과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버터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오크 힌트의 아로마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오크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트스트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힌트의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미디엄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바디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산미와 어우러진 깔끔한 맛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 최대 산지인 이탈리아 장인 정신을 기반으로 한 캘리포니아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로다이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화이트 와인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836" y="1376772"/>
            <a:ext cx="5700863" cy="20162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이탈리아인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안젤로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마지오는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1906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캘리포니아 품질 좋은 와인 산지인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로다이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(Lodi)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 이주하여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1928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와이너리를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설립하여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세대를 거치면서 성장하고 진화하는 시장의 요구에 발맞추어 보다 좋은 품질과 스타일리쉬한 와인 생산에 노력을 기울이고 있으며 현대적인 설비 등을 접목하여 환상적인 하모니를 와인으로 표현하고 있습니다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 Blazon (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블라종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은 선명하게 새기다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과시하다 등의 의미로 좋은 품질의 와인에 확신이 담겨있는 브랜드 명입니다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endParaRPr lang="en-US" altLang="ko-KR" sz="1100" b="1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캘리포니아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로다이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브랜드             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블라종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836" y="834259"/>
            <a:ext cx="1782263" cy="724988"/>
          </a:xfrm>
          <a:prstGeom prst="rect">
            <a:avLst/>
          </a:prstGeom>
        </p:spPr>
      </p:pic>
      <p:pic>
        <p:nvPicPr>
          <p:cNvPr id="9" name="그림 8" descr="병, 음료, 알코올이(가) 표시된 사진&#10;&#10;자동 생성된 설명">
            <a:extLst>
              <a:ext uri="{FF2B5EF4-FFF2-40B4-BE49-F238E27FC236}">
                <a16:creationId xmlns:a16="http://schemas.microsoft.com/office/drawing/2014/main" id="{CB8FAD70-734A-4BDC-946E-0F31EF212E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990" y="1085955"/>
            <a:ext cx="1444316" cy="48684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682</TotalTime>
  <Words>165</Words>
  <Application>Microsoft Office PowerPoint</Application>
  <PresentationFormat>화면 슬라이드 쇼(4:3)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76</cp:revision>
  <dcterms:created xsi:type="dcterms:W3CDTF">2020-04-23T09:45:11Z</dcterms:created>
  <dcterms:modified xsi:type="dcterms:W3CDTF">2024-04-09T06:29:25Z</dcterms:modified>
</cp:coreProperties>
</file>