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9" d="100"/>
          <a:sy n="79" d="100"/>
        </p:scale>
        <p:origin x="1781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2022-10-31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2022-10-31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587" y="3465004"/>
            <a:ext cx="5652628" cy="2232248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주크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2021 (ZOOC Cabernet)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페이독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IGP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 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보라색 힌트의 레드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복합적인 감초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담배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후추 힌트의  복합적인 붉은 과실 류의 아로마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부드럽고 우아한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탄닌과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길게 이어지는 여운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캐주얼한 스타일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심플함과 우아함을 간직한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랑그독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대 와인 브랜드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351" y="1088740"/>
            <a:ext cx="5736868" cy="230425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프랑스 남부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페이독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(Pays </a:t>
            </a:r>
            <a:r>
              <a:rPr lang="en-US" altLang="ko-KR" sz="1000" b="1" dirty="0" err="1">
                <a:latin typeface="+mn-ea"/>
                <a:ea typeface="+mn-ea"/>
                <a:cs typeface="Arial" panose="020B0604020202020204" pitchFamily="34" charset="0"/>
              </a:rPr>
              <a:t>d’Oc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)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지방의 중심부에서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엠마누엘과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브루노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앙드류는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(Emmanuelle &amp; Bruno ANDREU)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는 다양한 와인의 독창적인 범위를 상상하고 정교하게 구현하는 노력을 합니다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  <a:spcBef>
                <a:spcPct val="50000"/>
              </a:spcBef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동물원의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ZOO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와 지방명칭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OC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를 결합하여 탄생한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ZO’OC(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주크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는 와인의 다양성을 보여주며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   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각 동물은 포도 품종의 특성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(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우아함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힘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밀도 등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을 나타냅니다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150000"/>
              </a:lnSpc>
              <a:spcBef>
                <a:spcPct val="50000"/>
              </a:spcBef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이 미식가 와인의 향긋한 풍미를 보존하기 위해 밤에 포도를 수확하며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각 포도 품종에 따라                양조가 정의되고 잘 조절됩니다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 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각기 다른 와인을 통해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떼루아의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진정한 다양한 향을 확실히    발견하시길 바랍니다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심플함과 우아함을 발견하게 됩니다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23" name="Rectangle 176">
            <a:extLst>
              <a:ext uri="{FF2B5EF4-FFF2-40B4-BE49-F238E27FC236}">
                <a16:creationId xmlns:a16="http://schemas.microsoft.com/office/drawing/2014/main" id="{9C1DA64D-8F9D-4813-9A5A-27401DC2C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4356" y="5841268"/>
            <a:ext cx="5700863" cy="75310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 내역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Languedoc Roussillon / Sud-Ouest TOP 100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57F4985B-018D-2CF1-3847-24F737A340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182" y="591286"/>
            <a:ext cx="2446986" cy="843064"/>
          </a:xfrm>
          <a:prstGeom prst="rect">
            <a:avLst/>
          </a:prstGeom>
        </p:spPr>
      </p:pic>
      <p:pic>
        <p:nvPicPr>
          <p:cNvPr id="20" name="그림 19">
            <a:extLst>
              <a:ext uri="{FF2B5EF4-FFF2-40B4-BE49-F238E27FC236}">
                <a16:creationId xmlns:a16="http://schemas.microsoft.com/office/drawing/2014/main" id="{8C72B6A2-F53F-D23E-A898-8CE8980484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8705" y="5544013"/>
            <a:ext cx="1347233" cy="582653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6787DCC7-96B2-8922-E35D-3C1EFAEFB05B}"/>
              </a:ext>
            </a:extLst>
          </p:cNvPr>
          <p:cNvSpPr txBox="1"/>
          <p:nvPr/>
        </p:nvSpPr>
        <p:spPr>
          <a:xfrm>
            <a:off x="575556" y="6156012"/>
            <a:ext cx="228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800" b="1" i="0" u="none" strike="noStrike" baseline="0" dirty="0">
                <a:solidFill>
                  <a:srgbClr val="FF5050"/>
                </a:solidFill>
                <a:latin typeface="Century Gothic" panose="020B0502020202020204" pitchFamily="34" charset="0"/>
              </a:rPr>
              <a:t>100 % PAYS D’OC </a:t>
            </a:r>
            <a:endParaRPr lang="ko-KR" altLang="en-US" dirty="0"/>
          </a:p>
        </p:txBody>
      </p:sp>
      <p:pic>
        <p:nvPicPr>
          <p:cNvPr id="26" name="그림 25" descr="병, 와인, 음료, 알코올이(가) 표시된 사진&#10;&#10;자동 생성된 설명">
            <a:extLst>
              <a:ext uri="{FF2B5EF4-FFF2-40B4-BE49-F238E27FC236}">
                <a16:creationId xmlns:a16="http://schemas.microsoft.com/office/drawing/2014/main" id="{B50355CC-4503-E67E-A6A8-9275DB24AA0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796" t="24122" b="18549"/>
          <a:stretch/>
        </p:blipFill>
        <p:spPr>
          <a:xfrm>
            <a:off x="978349" y="1434350"/>
            <a:ext cx="1167943" cy="405690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652</TotalTime>
  <Words>191</Words>
  <Application>Microsoft Office PowerPoint</Application>
  <PresentationFormat>화면 슬라이드 쇼(4:3)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Arial Black</vt:lpstr>
      <vt:lpstr>Century Gothic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정 용재</cp:lastModifiedBy>
  <cp:revision>66</cp:revision>
  <dcterms:created xsi:type="dcterms:W3CDTF">2020-04-23T09:45:11Z</dcterms:created>
  <dcterms:modified xsi:type="dcterms:W3CDTF">2022-10-31T07:27:02Z</dcterms:modified>
</cp:coreProperties>
</file>