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-322" y="-29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2022-10-31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그르나슈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로제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 (ZOOC Grenache Rose)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페이독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IGP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그르나슈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(*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따라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전후 쉬라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블렌딩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은은한 핑크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붉은 과실을 기반으로 강렬하면서도 신선한 딸기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밸런스에 이은 신선한 과실 느낌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캐주얼한 스타일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심플함과 우아함을 간직한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랑그독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와인 브랜드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088740"/>
            <a:ext cx="5736868" cy="23042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n-lt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n-lt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프랑스 남부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페이독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(Pays 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d’Oc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지방의 중심부에서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엠마누엘과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브루노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앙드류는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(Emmanuelle &amp; Bruno ANDREU)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다양한 와인의 독창적인 범위를 상상하고 정교하게 구현하는 노력을 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동물원의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ZOO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 지방명칭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OC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를 결합하여 탄생한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ZO’OC(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주크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와인의 다양성을 보여주며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  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 동물은 포도 품종의 특성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우아함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힘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밀도 등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을 나타냅니다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이 미식가 와인의 향긋한 풍미를 보존하기 위해 밤에 포도를 수확하며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 포도 품종에 따라                양조가 정의되고 잘 조절됩니다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각기 다른 와인을 통해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떼루아의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진정한 다양한 향을 확실히    발견하시길 바랍니다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심플함과 우아함을 발견하게 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Languedoc Roussillon / Sud-Ouest TOP 100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7F4985B-018D-2CF1-3847-24F737A34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182" y="591286"/>
            <a:ext cx="2446986" cy="843064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8C72B6A2-F53F-D23E-A898-8CE898048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705" y="5544013"/>
            <a:ext cx="1347233" cy="58265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787DCC7-96B2-8922-E35D-3C1EFAEFB05B}"/>
              </a:ext>
            </a:extLst>
          </p:cNvPr>
          <p:cNvSpPr txBox="1"/>
          <p:nvPr/>
        </p:nvSpPr>
        <p:spPr>
          <a:xfrm>
            <a:off x="575556" y="6156012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i="0" u="none" strike="noStrike" baseline="0" dirty="0">
                <a:solidFill>
                  <a:srgbClr val="FF5050"/>
                </a:solidFill>
                <a:latin typeface="Century Gothic" panose="020B0502020202020204" pitchFamily="34" charset="0"/>
              </a:rPr>
              <a:t>100 % PAYS D’OC </a:t>
            </a:r>
            <a:endParaRPr lang="ko-KR" altLang="en-US" dirty="0"/>
          </a:p>
        </p:txBody>
      </p:sp>
      <p:pic>
        <p:nvPicPr>
          <p:cNvPr id="13" name="그림 12" descr="음료, 알코올이(가) 표시된 사진&#10;&#10;자동 생성된 설명">
            <a:extLst>
              <a:ext uri="{FF2B5EF4-FFF2-40B4-BE49-F238E27FC236}">
                <a16:creationId xmlns:a16="http://schemas.microsoft.com/office/drawing/2014/main" id="{C3C48820-C5D3-0A3F-3959-946EB0A8814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0"/>
          <a:stretch/>
        </p:blipFill>
        <p:spPr>
          <a:xfrm>
            <a:off x="924613" y="1344820"/>
            <a:ext cx="1275416" cy="40963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196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Arial Black</vt:lpstr>
      <vt:lpstr>Century Gothic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67</cp:revision>
  <dcterms:created xsi:type="dcterms:W3CDTF">2020-04-23T09:45:11Z</dcterms:created>
  <dcterms:modified xsi:type="dcterms:W3CDTF">2022-10-31T07:22:41Z</dcterms:modified>
</cp:coreProperties>
</file>