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360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2025-04-07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비에이유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2023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금빛 힌트의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풍부하고 매력적인 다양한 과실 및  꽃의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입 안에서 가득 퍼지는 부드럽고 선명한 미네랄 느낌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80-100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이상 고목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비에이유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비뉴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Vieille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Vigne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에서 포도 수확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 descr="음료, 알코올, 청량음료, 과일음료이(가) 표시된 사진&#10;&#10;자동 생성된 설명">
            <a:extLst>
              <a:ext uri="{FF2B5EF4-FFF2-40B4-BE49-F238E27FC236}">
                <a16:creationId xmlns:a16="http://schemas.microsoft.com/office/drawing/2014/main" id="{3A5633C9-4E1A-1DBD-D44E-11F979DFD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3" y="1403784"/>
            <a:ext cx="1381528" cy="4554487"/>
          </a:xfrm>
          <a:prstGeom prst="rect">
            <a:avLst/>
          </a:prstGeom>
        </p:spPr>
      </p:pic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  Allen Meadow 90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175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101</cp:revision>
  <dcterms:created xsi:type="dcterms:W3CDTF">2020-04-23T09:45:11Z</dcterms:created>
  <dcterms:modified xsi:type="dcterms:W3CDTF">2025-04-07T07:05:42Z</dcterms:modified>
</cp:coreProperties>
</file>