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7" d="100"/>
          <a:sy n="67" d="100"/>
        </p:scale>
        <p:origin x="360" y="2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2025-04-07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2025-04-07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3320988"/>
            <a:ext cx="5652628" cy="2232248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세귀노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보르데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비에이유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비뉴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2023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AOP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샤도네이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금빛 힌트의 노란 컬러  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풍부하고 매력적인 다양한 과실 및  꽃의 복합적인 아로마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입 안에서 가득 퍼지는 부드럽고 선명한 미네랄 느낌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평론가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90+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추천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80-100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년 이상 고목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비에이유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비뉴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000" b="1" dirty="0" err="1">
                <a:latin typeface="+mj-lt"/>
                <a:ea typeface="+mn-ea"/>
                <a:cs typeface="Arial" panose="020B0604020202020204" pitchFamily="34" charset="0"/>
              </a:rPr>
              <a:t>Vieille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err="1">
                <a:latin typeface="+mj-lt"/>
                <a:ea typeface="+mn-ea"/>
                <a:cs typeface="Arial" panose="020B0604020202020204" pitchFamily="34" charset="0"/>
              </a:rPr>
              <a:t>Vigne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에서 포도 수확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1617" y="1304764"/>
            <a:ext cx="5700863" cy="183620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프랑스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부르고뉴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지역 중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탄생의 역사적인 장소이자 와인 생산과 관련된 문화유산의          과거와 현재가 공존하고 있는 말리니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000" b="1" dirty="0" err="1">
                <a:latin typeface="+mj-lt"/>
                <a:ea typeface="+mn-ea"/>
                <a:cs typeface="Arial" panose="020B0604020202020204" pitchFamily="34" charset="0"/>
              </a:rPr>
              <a:t>Maligny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지방에 위치하고 있는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도멘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세귀노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보르데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(Domaine </a:t>
            </a:r>
            <a:r>
              <a:rPr lang="en-US" altLang="ko-KR" sz="1000" b="1" dirty="0" err="1">
                <a:latin typeface="+mj-lt"/>
                <a:ea typeface="+mn-ea"/>
                <a:cs typeface="Arial" panose="020B0604020202020204" pitchFamily="34" charset="0"/>
              </a:rPr>
              <a:t>Seguinot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 Bordet)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세귀노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가문에서 운영되고 있는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샤블리의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장인입니다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1590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년 최초 설립되어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오래 전 해양의 기원과 특징들을 간직하고 있는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떼루아를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잘 반영하여  고품질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샤블리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와인을 생산하고 있으며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부르고뉴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스페셜 비평가인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앨런매도우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(Allen Meadow)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외 유명 평론 매체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90+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이상의 좋은 평가를 받고 있습니다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5958271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샤블리의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와인장인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세귀노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보르데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2" name="그림 1" descr="음료, 알코올, 청량음료, 과일음료이(가) 표시된 사진&#10;&#10;자동 생성된 설명">
            <a:extLst>
              <a:ext uri="{FF2B5EF4-FFF2-40B4-BE49-F238E27FC236}">
                <a16:creationId xmlns:a16="http://schemas.microsoft.com/office/drawing/2014/main" id="{3A5633C9-4E1A-1DBD-D44E-11F979DFD5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013" y="1403784"/>
            <a:ext cx="1381528" cy="4554487"/>
          </a:xfrm>
          <a:prstGeom prst="rect">
            <a:avLst/>
          </a:prstGeom>
        </p:spPr>
      </p:pic>
      <p:pic>
        <p:nvPicPr>
          <p:cNvPr id="5" name="그림 4" descr="연체동물이(가) 표시된 사진&#10;&#10;자동 생성된 설명">
            <a:extLst>
              <a:ext uri="{FF2B5EF4-FFF2-40B4-BE49-F238E27FC236}">
                <a16:creationId xmlns:a16="http://schemas.microsoft.com/office/drawing/2014/main" id="{1507A87B-4252-9B61-9AC9-BD26548BCC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62" y="654953"/>
            <a:ext cx="2056296" cy="685432"/>
          </a:xfrm>
          <a:prstGeom prst="rect">
            <a:avLst/>
          </a:prstGeom>
        </p:spPr>
      </p:pic>
      <p:sp>
        <p:nvSpPr>
          <p:cNvPr id="6" name="Rectangle 176">
            <a:extLst>
              <a:ext uri="{FF2B5EF4-FFF2-40B4-BE49-F238E27FC236}">
                <a16:creationId xmlns:a16="http://schemas.microsoft.com/office/drawing/2014/main" id="{60F7F0F5-FB22-A092-B53E-37EC8E740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5697252"/>
            <a:ext cx="5652628" cy="897506"/>
          </a:xfrm>
          <a:prstGeom prst="rect">
            <a:avLst/>
          </a:prstGeom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수상내역                                                                                                                                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+mn-lt"/>
                <a:cs typeface="Arial" panose="020B0604020202020204" pitchFamily="34" charset="0"/>
              </a:rPr>
              <a:t>  Allen Meadow 90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948</TotalTime>
  <Words>175</Words>
  <Application>Microsoft Office PowerPoint</Application>
  <PresentationFormat>화면 슬라이드 쇼(4:3)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101</cp:revision>
  <dcterms:created xsi:type="dcterms:W3CDTF">2020-04-23T09:45:11Z</dcterms:created>
  <dcterms:modified xsi:type="dcterms:W3CDTF">2025-04-07T07:05:42Z</dcterms:modified>
</cp:coreProperties>
</file>