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66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2023-05-15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104964"/>
            <a:ext cx="5652628" cy="198022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크루아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2016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슈페리어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까르미네르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 힌트의 복합적인 과실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타닌에 적절한 산도 및 좋은 밸런스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가격 대비 훌륭한 클래식한 느낌의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슈페리어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448780"/>
            <a:ext cx="5700863" cy="15841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이상 국내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스테디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셀러로 자리 잡은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오메독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대표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부르주아 등급의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시삭에서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선보이는 파트너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쉽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와인으로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슈페리어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 소재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라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크루아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로슈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와인으로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1982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이자벨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프랑수아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모랭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부부에 의해 인수되면서 품질의 개선을 통해 꽃을 피우게 됩니다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높은 수준의 대표적인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보르도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슈페리어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와인의 하나로 점차 인지도를 넓혀가면서 제임스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서클링의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좋은 점수를 획득한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유기농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방식을 적용하고 있는 브랜드 입니다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클래식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오메독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샤또시삭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472DCF6B-5108-4652-8E1F-24440E5B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357" y="431345"/>
            <a:ext cx="756634" cy="98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909" y="5229201"/>
            <a:ext cx="5652628" cy="1044115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90 James Suckling(2015</a:t>
            </a:r>
            <a:r>
              <a:rPr lang="ko-KR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빈티지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1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00" y="1268760"/>
            <a:ext cx="1204893" cy="475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164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87</cp:revision>
  <dcterms:created xsi:type="dcterms:W3CDTF">2020-04-23T09:45:11Z</dcterms:created>
  <dcterms:modified xsi:type="dcterms:W3CDTF">2023-05-15T06:56:03Z</dcterms:modified>
</cp:coreProperties>
</file>