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293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818264"/>
            <a:ext cx="5652628" cy="24109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오레노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Oreno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Merlot 50%, Cabernet Sauvignon 40%, Petit Verdot 10%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 힌트의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붉은 과실류와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붂은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커피 향의 복합적인 아로마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강건한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좋은 밸런스 이어지는 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블렌딩과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비평가 고득점의 매력적인 이탈리아 슈퍼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1376772"/>
            <a:ext cx="5700863" cy="133348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1935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설립된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모레티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쿠세리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가문이 운영하는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세떼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폰티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(Tenuta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Sette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Ponti)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번의 수확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출시 후 거쳐 주요 와인 부분 상위권에 오른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와인의 강자입니다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중부지역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인근의 강 이름인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오레노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Oreno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와인 명칭으로 사용하고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멜롯과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품종에 대한 애정을 바탕으로 자연을 반영하고자 하는 생산자의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의지가 담겨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슈퍼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투스칸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672" y="5301208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94, Wine Spectator 95, James Suckling 97</a:t>
            </a:r>
          </a:p>
        </p:txBody>
      </p:sp>
      <p:pic>
        <p:nvPicPr>
          <p:cNvPr id="2" name="그림 1" descr="알코올, 음료, 음식이(가) 표시된 사진&#10;&#10;자동 생성된 설명">
            <a:extLst>
              <a:ext uri="{FF2B5EF4-FFF2-40B4-BE49-F238E27FC236}">
                <a16:creationId xmlns:a16="http://schemas.microsoft.com/office/drawing/2014/main" id="{F10DBCE0-C46C-D8A4-2D25-140D3A401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0" t="2807" r="9544" b="5639"/>
          <a:stretch/>
        </p:blipFill>
        <p:spPr>
          <a:xfrm>
            <a:off x="854554" y="1451868"/>
            <a:ext cx="1566108" cy="470192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293ECA3-347B-F934-63A8-9DD4DA32A2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402"/>
          <a:stretch/>
        </p:blipFill>
        <p:spPr>
          <a:xfrm>
            <a:off x="979256" y="1079092"/>
            <a:ext cx="1316703" cy="3727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</TotalTime>
  <Words>164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127</cp:revision>
  <dcterms:created xsi:type="dcterms:W3CDTF">2020-04-23T09:45:11Z</dcterms:created>
  <dcterms:modified xsi:type="dcterms:W3CDTF">2023-04-20T06:30:00Z</dcterms:modified>
</cp:coreProperties>
</file>