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2024-01-25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20988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2022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금빛 힌트의 은은한 노란 컬러 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풍부하고 매력적인 다양한 과실 및  꽃의 복합적인 아로마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입 안에서 가득 퍼지는 부드럽고 선명한 미네랄 느낌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평론가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추천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25-40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이상 포도나무 수확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304764"/>
            <a:ext cx="5700863" cy="18362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지역 중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탄생의 역사적인 장소이자 와인 생산과 관련된 문화유산의          과거와 현재가 공존하고 있는 말리니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Maligny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지방에 위치하고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(Domaine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Seguinot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Bordet)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가문에서 운영되고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장인입니다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1590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최초 설립되어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오래 전 해양의 기원과 특징들을 간직하고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떼루아를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잘 반영하여  고품질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와인을 생산하고 있으며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스페셜 비평가인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앨런매도우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(Allen Meadow)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외 유명 평론 매체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이상의 좋은 평가를 받고 있습니다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5958271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샤블리의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와인장인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세귀노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보르데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5" name="그림 4" descr="연체동물이(가) 표시된 사진&#10;&#10;자동 생성된 설명">
            <a:extLst>
              <a:ext uri="{FF2B5EF4-FFF2-40B4-BE49-F238E27FC236}">
                <a16:creationId xmlns:a16="http://schemas.microsoft.com/office/drawing/2014/main" id="{1507A87B-4252-9B61-9AC9-BD26548BC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2" y="654953"/>
            <a:ext cx="2056296" cy="685432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60F7F0F5-FB22-A092-B53E-37EC8E74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   Allen Meadow 89-91/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Allen Meadow 90 (2021 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빈티지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그림 3" descr="음식, 음료, 알코올, 유리병이(가) 표시된 사진&#10;&#10;자동 생성된 설명">
            <a:extLst>
              <a:ext uri="{FF2B5EF4-FFF2-40B4-BE49-F238E27FC236}">
                <a16:creationId xmlns:a16="http://schemas.microsoft.com/office/drawing/2014/main" id="{D00C212D-E421-5D82-DB25-BA4C35155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87" y="1477871"/>
            <a:ext cx="1356845" cy="4473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</TotalTime>
  <Words>173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98</cp:revision>
  <dcterms:created xsi:type="dcterms:W3CDTF">2020-04-23T09:45:11Z</dcterms:created>
  <dcterms:modified xsi:type="dcterms:W3CDTF">2024-01-25T01:33:53Z</dcterms:modified>
</cp:coreProperties>
</file>