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360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2025-04-07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2023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금빛 힌트의 은은한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풍부하고 매력적인 다양한 과실 및  꽃의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입 안에서 가득 퍼지는 부드럽고 선명한 미네랄 느낌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25-40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이상 포도나무 수확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Allen Meadow 91, Decanter 92, Wine Enthusiast 91</a:t>
            </a:r>
            <a:endParaRPr lang="en-US" altLang="ko-KR" sz="11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그림 3" descr="음식, 음료, 알코올, 유리병이(가) 표시된 사진&#10;&#10;자동 생성된 설명">
            <a:extLst>
              <a:ext uri="{FF2B5EF4-FFF2-40B4-BE49-F238E27FC236}">
                <a16:creationId xmlns:a16="http://schemas.microsoft.com/office/drawing/2014/main" id="{D00C212D-E421-5D82-DB25-BA4C35155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87" y="1477871"/>
            <a:ext cx="1356845" cy="4473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172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106</cp:revision>
  <dcterms:created xsi:type="dcterms:W3CDTF">2020-04-23T09:45:11Z</dcterms:created>
  <dcterms:modified xsi:type="dcterms:W3CDTF">2025-04-07T07:04:39Z</dcterms:modified>
</cp:coreProperties>
</file>