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6" r:id="rId1"/>
  </p:sldMasterIdLst>
  <p:notesMasterIdLst>
    <p:notesMasterId r:id="rId3"/>
  </p:notesMasterIdLst>
  <p:handoutMasterIdLst>
    <p:handoutMasterId r:id="rId4"/>
  </p:handoutMasterIdLst>
  <p:sldIdLst>
    <p:sldId id="258" r:id="rId2"/>
  </p:sldIdLst>
  <p:sldSz cx="9144000" cy="6858000" type="screen4x3"/>
  <p:notesSz cx="6889750" cy="1002188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FF6600"/>
    <a:srgbClr val="480024"/>
    <a:srgbClr val="CC6600"/>
    <a:srgbClr val="222E2B"/>
    <a:srgbClr val="003300"/>
    <a:srgbClr val="0066CC"/>
    <a:srgbClr val="0000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30" autoAdjust="0"/>
    <p:restoredTop sz="94660" autoAdjust="0"/>
  </p:normalViewPr>
  <p:slideViewPr>
    <p:cSldViewPr>
      <p:cViewPr varScale="1">
        <p:scale>
          <a:sx n="72" d="100"/>
          <a:sy n="72" d="100"/>
        </p:scale>
        <p:origin x="49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>
            <a:extLst>
              <a:ext uri="{FF2B5EF4-FFF2-40B4-BE49-F238E27FC236}">
                <a16:creationId xmlns:a16="http://schemas.microsoft.com/office/drawing/2014/main" id="{60EDBE10-F41C-4352-B097-01E3CE530F5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099" name="Rectangle 1027">
            <a:extLst>
              <a:ext uri="{FF2B5EF4-FFF2-40B4-BE49-F238E27FC236}">
                <a16:creationId xmlns:a16="http://schemas.microsoft.com/office/drawing/2014/main" id="{0D939CDE-2ED3-4B3A-AB4B-97C2CB55CEB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5250" y="0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t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A74937CA-3E17-4576-9E39-E66412565A72}" type="datetime1">
              <a:rPr lang="ko-KR" altLang="en-US" smtClean="0"/>
              <a:t>2024-03-05</a:t>
            </a:fld>
            <a:endParaRPr lang="en-US" altLang="ko-KR"/>
          </a:p>
        </p:txBody>
      </p:sp>
      <p:sp>
        <p:nvSpPr>
          <p:cNvPr id="4100" name="Rectangle 1028">
            <a:extLst>
              <a:ext uri="{FF2B5EF4-FFF2-40B4-BE49-F238E27FC236}">
                <a16:creationId xmlns:a16="http://schemas.microsoft.com/office/drawing/2014/main" id="{AFB53F04-A823-4025-9AD3-43CFCDEC9F2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defTabSz="968548" eaLnBrk="1" latinLnBrk="1" hangingPunct="1">
              <a:defRPr sz="1300"/>
            </a:lvl1pPr>
          </a:lstStyle>
          <a:p>
            <a:pPr>
              <a:defRPr/>
            </a:pPr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</a:p>
        </p:txBody>
      </p:sp>
      <p:sp>
        <p:nvSpPr>
          <p:cNvPr id="4101" name="Rectangle 1029">
            <a:extLst>
              <a:ext uri="{FF2B5EF4-FFF2-40B4-BE49-F238E27FC236}">
                <a16:creationId xmlns:a16="http://schemas.microsoft.com/office/drawing/2014/main" id="{54FB4214-3E66-4889-856F-3A99FB74934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5250" y="9520238"/>
            <a:ext cx="2984500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797" tIns="48399" rIns="96797" bIns="48399" numCol="1" anchor="b" anchorCtr="0" compatLnSpc="1">
            <a:prstTxWarp prst="textNoShape">
              <a:avLst/>
            </a:prstTxWarp>
          </a:bodyPr>
          <a:lstStyle>
            <a:lvl1pPr algn="r" defTabSz="968548" eaLnBrk="1" latinLnBrk="1" hangingPunct="1">
              <a:defRPr sz="1300"/>
            </a:lvl1pPr>
          </a:lstStyle>
          <a:p>
            <a:pPr>
              <a:defRPr/>
            </a:pPr>
            <a:fld id="{11EC2A75-0B8B-44B4-8A23-41D3715D19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FBB56C-18EF-4993-B5E5-43093DEF3848}" type="datetime1">
              <a:rPr lang="ko-KR" altLang="en-US" smtClean="0"/>
              <a:t>2024-03-05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1252538"/>
            <a:ext cx="45116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ko-KR" altLang="en-US"/>
              <a:t>브랜드 문의 와인전문기업 </a:t>
            </a:r>
            <a:r>
              <a:rPr lang="en-US" altLang="ko-KR"/>
              <a:t>(</a:t>
            </a:r>
            <a:r>
              <a:rPr lang="ko-KR" altLang="en-US"/>
              <a:t>주</a:t>
            </a:r>
            <a:r>
              <a:rPr lang="en-US" altLang="ko-KR"/>
              <a:t>)</a:t>
            </a:r>
            <a:r>
              <a:rPr lang="ko-KR" altLang="en-US"/>
              <a:t>에프엘코리아 </a:t>
            </a:r>
            <a:r>
              <a:rPr lang="en-US" altLang="ko-KR"/>
              <a:t>02)449-3151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53509F-ED36-4F64-A023-77C5F8035A4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57629994"/>
      </p:ext>
    </p:extLst>
  </p:cSld>
  <p:clrMap bg1="lt1" tx1="dk1" bg2="lt2" tx2="dk2" accent1="accent1" accent2="accent2" accent3="accent3" accent4="accent4" accent5="accent5" accent6="accent6" hlink="hlink" folHlink="folHlink"/>
  <p:hf sldNum="0" hdr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FF1BA6E-7F4F-41B9-B992-DB5650FD2A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13D98559-D6D5-4FFF-B62C-9F58C44D0E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14C58C7-BADD-4BA4-886F-4027AF8B6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7566348-5AE7-4397-8882-D20EC6E8D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4E1AACB-66F9-4971-A8A9-6D49B00D5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894E60-868B-4F23-83BF-997A1BF6214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18780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6EB257-96F0-48D9-94ED-7BDC09CC2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85DDE3DF-D55A-4D1F-B69A-F15D793498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F8CB98F-37CD-4E1F-BD04-EF4F3E7A4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08EA50E-3C44-4D1C-99C3-B1A70B595D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FCCD6E2-FD45-4DA0-8A90-B7AE50760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D67B688-4B15-4DF0-8892-2D14EEA57766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57664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DD4C374-DD97-40A2-8299-EA4027DF25A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0AC05CB-7280-48B2-ACE9-3956FECAE4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8DD5A66-34EC-4A14-AF80-F1880A8C1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14608AA-72D9-4CE5-B8D0-DB9B87764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105C39A-0FF9-4994-9C50-8194B245F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46EC3D-864D-47F1-84D6-4A4221326629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44412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ED89029-07E2-42A7-B385-280799A6D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4248AF9B-C979-4353-8732-687E2F4C82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04AE745-729C-4C81-B5F3-95D972E5F7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258426D-C047-40DC-971C-E0970FC81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4823C70-8D30-44CF-BE95-A761441D5F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76A88AD-E1C8-437A-91AF-786CE7201B7A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794833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D7D443-3667-4BE0-8ABA-099D61FDD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4C5FB815-CC54-45D0-8168-7F0D896C3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59CD5E4-3667-4FE7-8EC1-BA7CEB72F3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2A0C034F-92CD-4AB7-80C0-27164AEC3D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8AAEF347-D22A-45AE-A143-D8DE1AD9C1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CB16A6-126A-4718-96CE-ACE72267ED67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5445677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959AE2-2DA2-4763-88B8-0231C49849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CD0DA2F-EC48-4161-BAB2-49FA84C75AE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37DEAF8-D048-4BB8-AA9C-364E894A6E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B35A2CE-5019-46FE-8E11-533BF74FC1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A6EFAEB-4D14-4FE1-BFB0-2399F015C4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D5898766-9420-4D5F-9CF0-07901C273C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D959F56-F9F0-4FA5-BDF1-908672B5BA15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4258294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9EF3CAF-D12B-4FED-91F4-9305C8721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13BA62F-E8F7-4AD6-80E6-F28EA38BF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6FA16D76-7C7F-4057-9AAD-67C5B1AFEB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ED616DA-8D06-4AF0-876F-F775AD358E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4AF8E61-2379-49C7-A423-22EA6C7D0B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7B628F85-82CC-46E4-AC4B-8333EE0A9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1BD1EB0-D0F8-45CF-A585-D310D8486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57AEC220-CA00-429D-A96F-A47BD881B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05A097-B78B-4CC4-8FFF-143C697419AB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7214847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2989B79-6AAE-4AD1-A42B-BDA2E69ED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EC5FAF82-FD63-443C-A8ED-E30AC57C8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DC547D5-9997-4C37-975D-2F3CB9607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7FA61B3-510B-45B1-85D9-E0F8D615C5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210CC1-E027-4300-B399-7E9BF7228AB1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1684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81634776-C878-49B2-8C85-3B8C1A0ABA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5508C4B0-473E-4BA1-9337-8CD1CF20D4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C0FD00AB-E3A9-4795-A2A5-6BF0B5639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B7C3CB9-7810-4B75-84F0-C512CF600D2F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435419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422EFDC-C608-459F-AB4F-44CD248745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5B4D367-3A40-4C04-B842-CE692A4FAC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DCFE2EF-BF50-46F8-88FE-EAD2F6CAD1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D39386-2FF3-4301-BCFC-5DE07119B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A98771D6-9B5A-4D26-8CBD-4B33D25EF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70E85043-7B06-4BD5-B36D-5902FA90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779B83-7207-41C4-9E46-CF91D7D5E9B2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42739484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E09D706A-A414-4592-9A75-DDF3E8F6EB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C1702D08-72CD-4F29-BEC4-AABA532D2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A07E327-B4CF-4F6A-87B9-23626A2A17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AC2623D-DC5B-41DE-B9E2-BD3654E172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307A0AC-B1B7-4E9A-B7EC-E308F980E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A49FEAC2-B6A4-437C-9D37-AD45BCE74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4576CAD-6ACE-460E-B3BD-6E34662760E8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6049684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D994C50-4731-4467-A152-6CBFC75539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062A7F4A-94D8-41C5-86E8-084F22144B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6BCB34C-F0D1-46D1-B856-572C24DD11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2D0A2CE-2819-4DF8-8A71-F1CD4C6DAB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EAC9C27-B298-4EB9-8AAF-29889C50B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621A698-BC98-490F-9B8D-12A92D3639DD}" type="slidenum">
              <a:rPr lang="en-US" altLang="ko-KR" smtClean="0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62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76">
            <a:extLst>
              <a:ext uri="{FF2B5EF4-FFF2-40B4-BE49-F238E27FC236}">
                <a16:creationId xmlns:a16="http://schemas.microsoft.com/office/drawing/2014/main" id="{738F333A-BF76-42B4-955A-0022BEF4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4071" y="3628053"/>
            <a:ext cx="5652628" cy="2305652"/>
          </a:xfrm>
          <a:prstGeom prst="rect">
            <a:avLst/>
          </a:prstGeom>
          <a:ln w="9525">
            <a:solidFill>
              <a:srgbClr val="000000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PRODUCT INTRODUCTION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제품 소개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파이어브랜드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2020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생산지역 및 등급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캘리포니아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AVA</a:t>
            </a:r>
          </a:p>
          <a:p>
            <a:pPr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포도품종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: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까베르네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쇼비뇽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100%</a:t>
            </a: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완숙한 체리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오크 느낌 그리고 매운 힌트의 복합적인 아로마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신선한 과실 느낌의 부드럽게 이어지는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탄닌과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피니쉬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SELLING POINT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주요 판매 포인트 및 한 줄 평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85000"/>
              <a:buNone/>
            </a:pP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전통적인 아메리칸 클래식 스타일을 간직한 매력적인 캘리포니아 레드 와인</a:t>
            </a:r>
            <a:endParaRPr lang="en-US" altLang="ko-KR" sz="110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074" name="Rectangle 176">
            <a:extLst>
              <a:ext uri="{FF2B5EF4-FFF2-40B4-BE49-F238E27FC236}">
                <a16:creationId xmlns:a16="http://schemas.microsoft.com/office/drawing/2014/main" id="{89372049-4609-4D9C-B764-4FFAF17D77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95836" y="1160748"/>
            <a:ext cx="5700863" cy="2262759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defTabSz="914400" latinLnBrk="0">
              <a:lnSpc>
                <a:spcPct val="11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BRAND STORY / </a:t>
            </a:r>
            <a:r>
              <a:rPr lang="ko-KR" altLang="en-US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브랜드 스토리</a:t>
            </a:r>
            <a:endParaRPr lang="en-US" altLang="ko-KR" sz="1100" b="1" dirty="0">
              <a:solidFill>
                <a:srgbClr val="A5002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2004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년 설립된 캘리포니아 소재 중견 와인 전문 기업인 오닐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와이너리는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                               폴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홉스와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와인그룹에서 경력을 쌓은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와인메이커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Steven </a:t>
            </a:r>
            <a:r>
              <a:rPr lang="en-US" altLang="ko-KR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Decosta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스티븐 </a:t>
            </a:r>
            <a:r>
              <a:rPr lang="ko-KR" altLang="en-US" sz="1100" b="1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데코스타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)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를 스카우트 하였고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현재 진취적인 젊은 와인메이커들로 구성된 팀을 이끌며 최고의 개성과 스타일을 와인으로 표현하고 있습니다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</a:t>
            </a:r>
          </a:p>
          <a:p>
            <a:pPr defTabSz="914400" latinLnBrk="0">
              <a:lnSpc>
                <a:spcPct val="130000"/>
              </a:lnSpc>
              <a:spcBef>
                <a:spcPct val="0"/>
              </a:spcBef>
              <a:spcAft>
                <a:spcPts val="600"/>
              </a:spcAft>
              <a:buClr>
                <a:schemeClr val="accent1"/>
              </a:buClr>
              <a:buSzPct val="100000"/>
              <a:buNone/>
            </a:pPr>
            <a:r>
              <a:rPr lang="en-US" altLang="ko-KR" sz="1100" b="1" dirty="0">
                <a:solidFill>
                  <a:srgbClr val="A5002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“Seek those who fan your flame”                          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불꽃같은 열정을 일으켜줄 파이어 브랜드와 만남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,                                                                      </a:t>
            </a:r>
            <a:r>
              <a:rPr lang="ko-KR" altLang="en-US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뛰어난 품질의 캘리포니아를 경험할 수 있는 최고의 순간을 경험하게 됩니다</a:t>
            </a:r>
            <a:r>
              <a:rPr lang="en-US" altLang="ko-KR" sz="1100" b="1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                    </a:t>
            </a:r>
            <a:endParaRPr lang="en-US" altLang="ko-KR" sz="1100" b="1" dirty="0">
              <a:latin typeface="+mn-lt"/>
              <a:ea typeface="+mn-ea"/>
              <a:cs typeface="Arial" panose="020B0604020202020204" pitchFamily="34" charset="0"/>
            </a:endParaRPr>
          </a:p>
        </p:txBody>
      </p:sp>
      <p:sp>
        <p:nvSpPr>
          <p:cNvPr id="3075" name="Rectangle 194">
            <a:extLst>
              <a:ext uri="{FF2B5EF4-FFF2-40B4-BE49-F238E27FC236}">
                <a16:creationId xmlns:a16="http://schemas.microsoft.com/office/drawing/2014/main" id="{DDCDEBE6-F46E-4722-95AB-F0DE384925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32240" y="-15482"/>
            <a:ext cx="2411760" cy="415498"/>
          </a:xfrm>
          <a:prstGeom prst="rect">
            <a:avLst/>
          </a:prstGeom>
          <a:solidFill>
            <a:srgbClr val="A50021"/>
          </a:solidFill>
          <a:ln>
            <a:noFill/>
          </a:ln>
        </p:spPr>
        <p:txBody>
          <a:bodyPr wrap="square">
            <a:spAutoFit/>
          </a:bodyPr>
          <a:lstStyle>
            <a:lvl1pPr latinLnBrk="1"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1pPr>
            <a:lvl2pPr marL="742950" indent="-285750" latinLnBrk="1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2pPr>
            <a:lvl3pPr marL="1143000" indent="-228600" latinLnBrk="1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3pPr>
            <a:lvl4pPr marL="1600200" indent="-228600" latinLnBrk="1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4pPr>
            <a:lvl5pPr marL="2057400" indent="-228600" latinLnBrk="1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</a:defRPr>
            </a:lvl9pPr>
          </a:lstStyle>
          <a:p>
            <a:pPr algn="ctr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ko-KR" altLang="en-US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와인 전문 기업 ㈜에프엘코리아                            브랜드 문의 </a:t>
            </a:r>
            <a:r>
              <a:rPr lang="en-US" altLang="ko-KR" sz="1050" b="1" dirty="0">
                <a:solidFill>
                  <a:schemeClr val="bg1"/>
                </a:solidFill>
                <a:latin typeface="Arial Black" panose="020B0A04020102020204" pitchFamily="34" charset="0"/>
              </a:rPr>
              <a:t>02)449-3151</a:t>
            </a:r>
          </a:p>
        </p:txBody>
      </p:sp>
      <p:sp>
        <p:nvSpPr>
          <p:cNvPr id="13" name="Rectangle 3">
            <a:extLst>
              <a:ext uri="{FF2B5EF4-FFF2-40B4-BE49-F238E27FC236}">
                <a16:creationId xmlns:a16="http://schemas.microsoft.com/office/drawing/2014/main" id="{6D924F49-801A-4B8F-9E6C-7BE68AA11B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5462" y="6093296"/>
            <a:ext cx="2664294" cy="5730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훌륭한 캘리포니아를 경험하는</a:t>
            </a:r>
            <a:endParaRPr lang="en-US" altLang="ko-KR" sz="1200" b="1" cap="all" dirty="0">
              <a:latin typeface="+mj-lt"/>
              <a:ea typeface="+mj-ea"/>
              <a:cs typeface="+mj-cs"/>
            </a:endParaRPr>
          </a:p>
          <a:p>
            <a:pPr algn="ct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  <a:defRPr/>
            </a:pPr>
            <a:r>
              <a:rPr lang="ko-KR" altLang="en-US" sz="1200" b="1" cap="all" dirty="0">
                <a:latin typeface="+mj-lt"/>
                <a:ea typeface="+mj-ea"/>
                <a:cs typeface="+mj-cs"/>
              </a:rPr>
              <a:t>최고의 순간</a:t>
            </a:r>
            <a:r>
              <a:rPr lang="en-US" altLang="ko-KR" sz="1200" b="1" cap="all" dirty="0">
                <a:latin typeface="+mj-lt"/>
                <a:ea typeface="+mj-ea"/>
                <a:cs typeface="+mj-cs"/>
              </a:rPr>
              <a:t>, </a:t>
            </a:r>
            <a:r>
              <a:rPr lang="ko-KR" altLang="en-US" sz="1200" b="1" cap="all" dirty="0">
                <a:latin typeface="+mj-lt"/>
                <a:ea typeface="+mj-ea"/>
                <a:cs typeface="+mj-cs"/>
              </a:rPr>
              <a:t>파이어 브랜드</a:t>
            </a:r>
            <a:endParaRPr lang="en-US" altLang="ko-KR" sz="1200" b="1" i="0" cap="all" dirty="0"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26" name="Picture 2" descr="이미지">
            <a:extLst>
              <a:ext uri="{FF2B5EF4-FFF2-40B4-BE49-F238E27FC236}">
                <a16:creationId xmlns:a16="http://schemas.microsoft.com/office/drawing/2014/main" id="{B05619FB-43E8-144F-7EA2-F492E93235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874" t="20074" r="6295" b="20863"/>
          <a:stretch/>
        </p:blipFill>
        <p:spPr bwMode="auto">
          <a:xfrm>
            <a:off x="0" y="8620"/>
            <a:ext cx="1485285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그림 6" descr="음료, 알코올, 음식, 유리병이(가) 표시된 사진&#10;&#10;자동 생성된 설명">
            <a:extLst>
              <a:ext uri="{FF2B5EF4-FFF2-40B4-BE49-F238E27FC236}">
                <a16:creationId xmlns:a16="http://schemas.microsoft.com/office/drawing/2014/main" id="{5777E65F-B4E4-4A5A-A02F-158036438AE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12" y="892747"/>
            <a:ext cx="1319995" cy="504916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748</TotalTime>
  <Words>145</Words>
  <Application>Microsoft Office PowerPoint</Application>
  <PresentationFormat>화면 슬라이드 쇼(4:3)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Arial</vt:lpstr>
      <vt:lpstr>Arial Black</vt:lpstr>
      <vt:lpstr>Office 테마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jungyongjae</dc:creator>
  <cp:lastModifiedBy>용재 정</cp:lastModifiedBy>
  <cp:revision>81</cp:revision>
  <dcterms:created xsi:type="dcterms:W3CDTF">2020-04-23T09:45:11Z</dcterms:created>
  <dcterms:modified xsi:type="dcterms:W3CDTF">2024-03-05T07:43:42Z</dcterms:modified>
</cp:coreProperties>
</file>