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9" d="100"/>
          <a:sy n="79" d="100"/>
        </p:scale>
        <p:origin x="178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2024-05-17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3428999"/>
            <a:ext cx="5652628" cy="255309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엔리코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세라피노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그리포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델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콰르타로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 (Enrico Serafino Grifo del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Quartaro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Gavi)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DOCG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코르테제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녹색 힌트의 매력적인 노란 컬러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야생화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아몬드 및  사과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자두 등 복합적인 과실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신선하고 드라이하면서도 균형 잡힌 산도에 이은 좋은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바디감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그리고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피니쉬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오래전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지역 포도밭 소유주 였던 제노바 영주가 사용한 고대 동전 명칭에서 유래한 이름을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포도밭 명칭으로 사용하는 이탈리아 최고등급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DOCG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유명 평론가 높은 평점에 이은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RP90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Best Value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선정된 반드시 마셔 봐야 할 화이트 와인으로 매년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점수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획득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7"/>
            <a:ext cx="5700863" cy="250094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1878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지방의 </a:t>
            </a:r>
            <a:r>
              <a:rPr lang="en-US" altLang="ko-KR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Canale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에 설립되어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캄파리그룹을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거쳐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크루즈 패밀리에 의해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인수 운영 중에 있으며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보유 포도밭이 위치하고  있는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랑게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몬페라토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포도원은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년 유네스코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유산으로 지정되었다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전통적 방식을 기반으로 크루즈 패밀리에 의해 많은 투자를 통해 점차적으로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성장과 동시에 와인 양조에  지속적인 노력을 기울이면서 좋은 평가를 얻고 있다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가비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(Gavi) – Gavi di Gavi, 11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개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DOCG  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이탈리아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피에몬테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지역 토착 품종인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코르테제로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만드는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화이트 와인으로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개 생산지역만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해당되는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DOCG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산지 </a:t>
            </a:r>
            <a:endParaRPr lang="en-US" altLang="ko-K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가비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디 </a:t>
            </a:r>
            <a:r>
              <a:rPr lang="ko-KR" alt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가비라</a:t>
            </a:r>
            <a:r>
              <a:rPr lang="ko-KR" alt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지칭할 수 있는 제품입니다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6054105"/>
            <a:ext cx="5700863" cy="6872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Advocate 90 pts, Wine Spectator 90 pts, James Suckling 90 pts                                        Wine Enthusiast 92 pts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140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년 역사를 간직한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피에몬테의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유산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엔리코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세라피노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1" name="x_Immagine 1" descr="unnamed-2">
            <a:extLst>
              <a:ext uri="{FF2B5EF4-FFF2-40B4-BE49-F238E27FC236}">
                <a16:creationId xmlns:a16="http://schemas.microsoft.com/office/drawing/2014/main" id="{66EB7570-BF92-4C19-B5D4-336DD00DF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34" y="458321"/>
            <a:ext cx="4381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x_Immagine 3">
            <a:extLst>
              <a:ext uri="{FF2B5EF4-FFF2-40B4-BE49-F238E27FC236}">
                <a16:creationId xmlns:a16="http://schemas.microsoft.com/office/drawing/2014/main" id="{AE9F6CDE-7F64-4A97-9E85-A064D7E0E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59" y="991063"/>
            <a:ext cx="22479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그림 18">
            <a:extLst>
              <a:ext uri="{FF2B5EF4-FFF2-40B4-BE49-F238E27FC236}">
                <a16:creationId xmlns:a16="http://schemas.microsoft.com/office/drawing/2014/main" id="{A7575B90-BC36-4C7D-BAE8-09EDC0018C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00" y="2384884"/>
            <a:ext cx="1332148" cy="73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그림 4" descr="알코올, 음료, 유리병, 포도주이(가) 표시된 사진&#10;&#10;자동 생성된 설명">
            <a:extLst>
              <a:ext uri="{FF2B5EF4-FFF2-40B4-BE49-F238E27FC236}">
                <a16:creationId xmlns:a16="http://schemas.microsoft.com/office/drawing/2014/main" id="{3EC59517-5A87-3591-51FF-F555076916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913" y="1460956"/>
            <a:ext cx="1301392" cy="459314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248</Words>
  <Application>Microsoft Office PowerPoint</Application>
  <PresentationFormat>화면 슬라이드 쇼(4:3)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66</cp:revision>
  <dcterms:created xsi:type="dcterms:W3CDTF">2020-04-23T09:45:11Z</dcterms:created>
  <dcterms:modified xsi:type="dcterms:W3CDTF">2024-05-17T04:42:44Z</dcterms:modified>
</cp:coreProperties>
</file>