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 varScale="1">
        <p:scale>
          <a:sx n="72" d="100"/>
          <a:sy n="72" d="100"/>
        </p:scale>
        <p:origin x="67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2023-07-19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2023-07-19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8351" y="3700364"/>
            <a:ext cx="5652628" cy="2212912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미스터리오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말벡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2021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lang="en-US" altLang="ko-KR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Misterio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Malbec)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및 등급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Mendoza Varietals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말벡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100% 3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개월 오크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숙성후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출하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은은한 보랏빛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레드컬러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크렌베리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블랙베리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힌트의 아로마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복합적인 과실 느낌의 좋은 밸런스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풍부한 과즙에 부드러운 맛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평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미스터리한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좋은 품질의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가성비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아르헨티나 레드 와인 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4" name="Rectangle 176">
            <a:extLst>
              <a:ext uri="{FF2B5EF4-FFF2-40B4-BE49-F238E27FC236}">
                <a16:creationId xmlns:a16="http://schemas.microsoft.com/office/drawing/2014/main" id="{89372049-4609-4D9C-B764-4FFAF17D7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8351" y="1170634"/>
            <a:ext cx="5700863" cy="2343011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1873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년 아르헨티나 유명 포도 산지인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멘도자에서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첫 포도밭을 경작하여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플리치만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가문에 의해 설립된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핀카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플리치만은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해발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900m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이상의 고지대에서 안데스 산의 눈이 녹아 흐르는 땅 속의 물을 기반으로 자란 포도로 와인을 만들기에 가장 자연적이고 깨끗한 환경 속에서 와인을 생산한다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defTabSz="914400" latinLnBrk="0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멘도자에서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프리미엄 산지로 분류되는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바란카스와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647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헥타르와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투푼카토에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302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헥타르 면적에서 포도를 수확하여 천만 리터 이상의 저장능력을 보유하며 현대적인 설비와 전통의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양조방식을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조화시켜 좋은 품질의 와인 생산 및 성장을 이루고 있다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defTabSz="914400" latinLnBrk="0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미스터리오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lang="en-US" altLang="ko-KR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Misterio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는 영어의 미스터리를 의미하며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기대했던 이상의 품질을 보여준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와인에게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붙여진 인상적인 브랜드 명이다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63" y="6021670"/>
            <a:ext cx="2664294" cy="573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>
                <a:latin typeface="+mj-lt"/>
                <a:ea typeface="+mj-ea"/>
                <a:cs typeface="+mj-cs"/>
              </a:rPr>
              <a:t>아르헨티나 대자연의 선물                </a:t>
            </a:r>
            <a:r>
              <a:rPr lang="ko-KR" altLang="en-US" sz="1200" b="1" cap="all" dirty="0" err="1">
                <a:latin typeface="+mj-lt"/>
                <a:ea typeface="+mj-ea"/>
                <a:cs typeface="+mj-cs"/>
              </a:rPr>
              <a:t>핀카플리치만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  <p:pic>
        <p:nvPicPr>
          <p:cNvPr id="9" name="Picture 145" descr="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932" y="328414"/>
            <a:ext cx="1557390" cy="10886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그림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233" y="1457766"/>
            <a:ext cx="1170788" cy="45639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428</TotalTime>
  <Words>172</Words>
  <Application>Microsoft Office PowerPoint</Application>
  <PresentationFormat>화면 슬라이드 쇼(4:3)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정 용재</cp:lastModifiedBy>
  <cp:revision>45</cp:revision>
  <dcterms:created xsi:type="dcterms:W3CDTF">2020-04-23T09:45:11Z</dcterms:created>
  <dcterms:modified xsi:type="dcterms:W3CDTF">2023-07-19T07:25:44Z</dcterms:modified>
</cp:coreProperties>
</file>