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219" autoAdjust="0"/>
    <p:restoredTop sz="94660" autoAdjust="0"/>
  </p:normalViewPr>
  <p:slideViewPr>
    <p:cSldViewPr>
      <p:cViewPr>
        <p:scale>
          <a:sx n="90" d="100"/>
          <a:sy n="90" d="100"/>
        </p:scale>
        <p:origin x="53" y="-7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2026-07-30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704" y="3429000"/>
            <a:ext cx="5652628" cy="232763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피노누아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CENTRAL VALLEY VARIETALS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피노누아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알리칸테부쉐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쌩소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선명한 붉은 레드 컬러                                                                                                                                  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체리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라스베리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스트로베리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허브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바닐라에 매운 힌트의 복합적인 아로마                                                                                                                        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기분 좋은 산미에 좋은 밸런스와 바디 감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섬세한 스타일의 과실 느낌                                          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                                                                                 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Bottle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및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Buy The Glass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최적인 평가를 얻어 호텔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레스토랑에서 하우스 와인으로 선정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1029355"/>
            <a:ext cx="5700863" cy="23762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LFE CLASSIC VARIETALS /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바리에탈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바리에탈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와인들은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 오크 숙성을 통한 클래식한 스타일과 포도 본연의 개별 캐릭터를 살리는 현대적인 트렌드의 조화를 통해 최고의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가성비를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보여주고 있습니다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9852" y="5805264"/>
            <a:ext cx="5700863" cy="10249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Alistair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Coopoer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MW 89, 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Descorchados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89                                                                                   2018 Mejor Vina / Catador Wine Awards                                                                                                 2017 Best of Nation Chile category / San Francisco international Wine competition                                                                                        2016 New World producer of the year / Sommelier Wine Awards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음료, 알코올, 음식, 병이(가) 표시된 사진&#10;&#10;자동 생성된 설명">
            <a:extLst>
              <a:ext uri="{FF2B5EF4-FFF2-40B4-BE49-F238E27FC236}">
                <a16:creationId xmlns:a16="http://schemas.microsoft.com/office/drawing/2014/main" id="{68F28602-1261-0018-0F70-839B36EDBE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91" y="1245686"/>
            <a:ext cx="1379638" cy="48415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</TotalTime>
  <Words>248</Words>
  <Application>Microsoft Office PowerPoint</Application>
  <PresentationFormat>화면 슬라이드 쇼(4:3)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87</cp:revision>
  <dcterms:created xsi:type="dcterms:W3CDTF">2020-04-23T09:45:11Z</dcterms:created>
  <dcterms:modified xsi:type="dcterms:W3CDTF">2026-07-30T08:07:32Z</dcterms:modified>
</cp:coreProperties>
</file>