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2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681028"/>
            <a:ext cx="5652628" cy="219624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토바사코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달바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Tovasacco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Nebbiolo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d’Alba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배럴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밝은 루비 레드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향신료 힌트의 복합적인 붉은 과실 및 꽃 아로마                                                                                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밸런스에 섬세한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세련된 맛과 향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달바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주요지역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랑게와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로에로의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오래전 고대의 명칭이었던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토바사코를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이름에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사용하고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6639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네비올로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포도 품종은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북부 이탈리아의 대표적인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바롤로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바르바레스코의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안개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몽롱한 상태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를 의미하며 은은한 매력을 의미하며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와인은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전체 생산량의 약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3%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차지하는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장기 숙성형 제품이다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6021670"/>
            <a:ext cx="5700863" cy="7196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James Suckling 90pts (2021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384884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3" descr="음료, 유리병, 음식, 알코올이(가) 표시된 사진&#10;&#10;자동 생성된 설명">
            <a:extLst>
              <a:ext uri="{FF2B5EF4-FFF2-40B4-BE49-F238E27FC236}">
                <a16:creationId xmlns:a16="http://schemas.microsoft.com/office/drawing/2014/main" id="{2F26B7E9-662A-5808-45F2-0BE0DE17BF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63" y="1484784"/>
            <a:ext cx="1759648" cy="45410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</TotalTime>
  <Words>205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65</cp:revision>
  <dcterms:created xsi:type="dcterms:W3CDTF">2020-04-23T09:45:11Z</dcterms:created>
  <dcterms:modified xsi:type="dcterms:W3CDTF">2024-12-12T08:15:00Z</dcterms:modified>
</cp:coreProperties>
</file>