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 varScale="1">
        <p:scale>
          <a:sx n="75" d="100"/>
          <a:sy n="75" d="100"/>
        </p:scale>
        <p:origin x="154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2024-12-06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2024-12-06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7844" y="3681027"/>
            <a:ext cx="5652628" cy="2390413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엔리코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세라피노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크루바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바르베라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다스티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수페리오레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2021                                                              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(Enrico Serafino </a:t>
            </a:r>
            <a:r>
              <a:rPr lang="en-US" altLang="ko-KR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Cruva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Barbera </a:t>
            </a:r>
            <a:r>
              <a:rPr lang="en-US" altLang="ko-KR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D’Asti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Superiore)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및 등급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DOCG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바르베라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  14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개월 오크 배럴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12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개월 병 숙성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보랏빛이 감도는 진한 루비 레드 컬러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붉은 과일 및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향신료 힌트의 복합적인 아로마                                                                                  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부드러운 산미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매운 힌트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섬세한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탄닌의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세련된 맛과 향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최고의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바르베라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포도나무가 재배되는 지역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니짜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몬페라토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고대 그리스 명칭으로                 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이름에  사용하고 있다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074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8351" y="872716"/>
            <a:ext cx="5700863" cy="266391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1878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년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피에몬테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지방의 </a:t>
            </a:r>
            <a:r>
              <a:rPr lang="en-US" altLang="ko-KR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Canale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에 설립되어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캄파리그룹을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거쳐 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년 크루즈 패밀리에 의해 </a:t>
            </a:r>
            <a:endParaRPr lang="en-US" altLang="ko-KR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인수 운영 중에 있으며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보유 포도밭이 위치하고  있는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랑게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몬페라토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포도원은 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2014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년 유네스코</a:t>
            </a:r>
            <a:endParaRPr lang="en-US" altLang="ko-KR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유산으로 지정되었다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전통적 방식을 기반으로 크루즈 패밀리에 의해 많은 투자를 통해 점차적으로</a:t>
            </a:r>
            <a:endParaRPr lang="en-US" altLang="ko-KR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성장과 동시에 와인 양조에  지속적인 노력을 기울이면서 좋은 평가를 얻고 있다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endParaRPr lang="en-US" altLang="ko-KR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바르베라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포도 품종은 </a:t>
            </a:r>
            <a:endParaRPr lang="en-US" altLang="ko-KR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이탈리아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산지오베제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몬테풀치아노에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이어 세번째로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피에몬테에서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ko-KR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가장 많이 재배되는 레드 품종으로 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1500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년대 역사문헌에 따르면</a:t>
            </a:r>
            <a:endParaRPr lang="en-US" altLang="ko-KR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자가 소비용으로만 재배 양조를 하다가 재배의 용이함으로 </a:t>
            </a:r>
            <a:endParaRPr lang="en-US" altLang="ko-KR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생산이 확대가 된다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23" name="Rectangle 176">
            <a:extLst>
              <a:ext uri="{FF2B5EF4-FFF2-40B4-BE49-F238E27FC236}">
                <a16:creationId xmlns:a16="http://schemas.microsoft.com/office/drawing/2014/main" id="{9C1DA64D-8F9D-4813-9A5A-27401DC2C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3183" y="6138302"/>
            <a:ext cx="5700863" cy="71969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AWARDS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수상 내역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James Suckling 91pts (2020 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빈티지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6021670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en-US" altLang="ko-KR" sz="1200" b="1" i="0" cap="all" dirty="0">
                <a:effectLst/>
                <a:latin typeface="+mj-lt"/>
                <a:ea typeface="+mj-ea"/>
                <a:cs typeface="+mj-cs"/>
              </a:rPr>
              <a:t>140</a:t>
            </a:r>
            <a:r>
              <a:rPr lang="ko-KR" altLang="en-US" sz="1200" b="1" i="0" cap="all" dirty="0">
                <a:effectLst/>
                <a:latin typeface="+mj-lt"/>
                <a:ea typeface="+mj-ea"/>
                <a:cs typeface="+mj-cs"/>
              </a:rPr>
              <a:t>년 역사를 간직한                     </a:t>
            </a:r>
            <a:r>
              <a:rPr lang="ko-KR" altLang="en-US" sz="1200" b="1" i="0" cap="all" dirty="0" err="1">
                <a:effectLst/>
                <a:latin typeface="+mj-lt"/>
                <a:ea typeface="+mj-ea"/>
                <a:cs typeface="+mj-cs"/>
              </a:rPr>
              <a:t>피에몬테의</a:t>
            </a:r>
            <a:r>
              <a:rPr lang="ko-KR" altLang="en-US" sz="1200" b="1" i="0" cap="all" dirty="0">
                <a:effectLst/>
                <a:latin typeface="+mj-lt"/>
                <a:ea typeface="+mj-ea"/>
                <a:cs typeface="+mj-cs"/>
              </a:rPr>
              <a:t> 유산 </a:t>
            </a:r>
            <a:r>
              <a:rPr lang="ko-KR" altLang="en-US" sz="1200" b="1" i="0" cap="all" dirty="0" err="1">
                <a:effectLst/>
                <a:latin typeface="+mj-lt"/>
                <a:ea typeface="+mj-ea"/>
                <a:cs typeface="+mj-cs"/>
              </a:rPr>
              <a:t>엔리코</a:t>
            </a:r>
            <a:r>
              <a:rPr lang="ko-KR" altLang="en-US" sz="1200" b="1" i="0" cap="all" dirty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ko-KR" altLang="en-US" sz="1200" b="1" i="0" cap="all" dirty="0" err="1">
                <a:effectLst/>
                <a:latin typeface="+mj-lt"/>
                <a:ea typeface="+mj-ea"/>
                <a:cs typeface="+mj-cs"/>
              </a:rPr>
              <a:t>세라피노</a:t>
            </a:r>
            <a:r>
              <a:rPr lang="ko-KR" altLang="en-US" sz="1200" b="1" i="0" cap="all" dirty="0">
                <a:effectLst/>
                <a:latin typeface="+mj-lt"/>
                <a:ea typeface="+mj-ea"/>
                <a:cs typeface="+mj-cs"/>
              </a:rPr>
              <a:t> 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11" name="x_Immagine 1" descr="unnamed-2">
            <a:extLst>
              <a:ext uri="{FF2B5EF4-FFF2-40B4-BE49-F238E27FC236}">
                <a16:creationId xmlns:a16="http://schemas.microsoft.com/office/drawing/2014/main" id="{66EB7570-BF92-4C19-B5D4-336DD00DF0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534" y="458321"/>
            <a:ext cx="43815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x_Immagine 3">
            <a:extLst>
              <a:ext uri="{FF2B5EF4-FFF2-40B4-BE49-F238E27FC236}">
                <a16:creationId xmlns:a16="http://schemas.microsoft.com/office/drawing/2014/main" id="{AE9F6CDE-7F64-4A97-9E85-A064D7E0EC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659" y="991063"/>
            <a:ext cx="22479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그림 18">
            <a:extLst>
              <a:ext uri="{FF2B5EF4-FFF2-40B4-BE49-F238E27FC236}">
                <a16:creationId xmlns:a16="http://schemas.microsoft.com/office/drawing/2014/main" id="{A7575B90-BC36-4C7D-BAE8-09EDC0018C4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00" y="2384884"/>
            <a:ext cx="1332148" cy="73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그림 3" descr="음료, 알코올, 음식, 유리병이(가) 표시된 사진&#10;&#10;자동 생성된 설명">
            <a:extLst>
              <a:ext uri="{FF2B5EF4-FFF2-40B4-BE49-F238E27FC236}">
                <a16:creationId xmlns:a16="http://schemas.microsoft.com/office/drawing/2014/main" id="{E9AA7F8E-E38B-9525-362D-B0299871F96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197" y="1460285"/>
            <a:ext cx="1786823" cy="461115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644</TotalTime>
  <Words>207</Words>
  <Application>Microsoft Office PowerPoint</Application>
  <PresentationFormat>화면 슬라이드 쇼(4:3)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용재 정</cp:lastModifiedBy>
  <cp:revision>69</cp:revision>
  <dcterms:created xsi:type="dcterms:W3CDTF">2020-04-23T09:45:11Z</dcterms:created>
  <dcterms:modified xsi:type="dcterms:W3CDTF">2024-12-06T02:44:53Z</dcterms:modified>
</cp:coreProperties>
</file>