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2024-12-06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681027"/>
            <a:ext cx="5652628" cy="2390413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엔리코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세라피노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크루바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바르베라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다스티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수페리오레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                                                            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(Enrico Serafino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Cruva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Barbera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D’Asti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Superiore)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바르베라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 14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배럴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보랏빛이 감도는 진한 루비 레드 컬러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붉은 과일 및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향신료 힌트의 복합적인 아로마                                                                                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산미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매운 힌트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섬세한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세련된 맛과 향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바르베라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포도나무가 재배되는 지역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니짜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고대 그리스 명칭으로               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이름에  사용하고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6639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1878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지방의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Canale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에 설립되어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캄파리그룹을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거쳐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크루즈 패밀리에 의해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인수 운영 중에 있으며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보유 포도밭이 위치하고 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랑게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포도원은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유네스코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유산으로 지정되었다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 방식을 기반으로 크루즈 패밀리에 의해 많은 투자를 통해 점차적으로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성장과 동시에 와인 양조에  지속적인 노력을 기울이면서 좋은 평가를 얻고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바르베라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 품종은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이탈리아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산지오베제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몬테풀치아노에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이어 세번째로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피에몬테에서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가장 많이 재배되는 레드 품종으로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1500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년대 역사문헌에 따르면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자가 소비용으로만 재배 양조를 하다가 재배의 용이함으로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생산이 확대가 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3183" y="6138302"/>
            <a:ext cx="5700863" cy="7196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James Suckling 91pts (2020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140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년 역사를 간직한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피에몬테의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유산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엔리코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세라피노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1" name="x_Immagine 1" descr="unnamed-2">
            <a:extLst>
              <a:ext uri="{FF2B5EF4-FFF2-40B4-BE49-F238E27FC236}">
                <a16:creationId xmlns:a16="http://schemas.microsoft.com/office/drawing/2014/main" id="{66EB7570-BF92-4C19-B5D4-336DD00D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34" y="458321"/>
            <a:ext cx="43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x_Immagine 3">
            <a:extLst>
              <a:ext uri="{FF2B5EF4-FFF2-40B4-BE49-F238E27FC236}">
                <a16:creationId xmlns:a16="http://schemas.microsoft.com/office/drawing/2014/main" id="{AE9F6CDE-7F64-4A97-9E85-A064D7E0E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" y="991063"/>
            <a:ext cx="2247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8">
            <a:extLst>
              <a:ext uri="{FF2B5EF4-FFF2-40B4-BE49-F238E27FC236}">
                <a16:creationId xmlns:a16="http://schemas.microsoft.com/office/drawing/2014/main" id="{A7575B90-BC36-4C7D-BAE8-09EDC0018C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00" y="2384884"/>
            <a:ext cx="1332148" cy="7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그림 3" descr="음료, 알코올, 음식, 유리병이(가) 표시된 사진&#10;&#10;자동 생성된 설명">
            <a:extLst>
              <a:ext uri="{FF2B5EF4-FFF2-40B4-BE49-F238E27FC236}">
                <a16:creationId xmlns:a16="http://schemas.microsoft.com/office/drawing/2014/main" id="{E9AA7F8E-E38B-9525-362D-B0299871F9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97" y="1460285"/>
            <a:ext cx="1786823" cy="46111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</TotalTime>
  <Words>207</Words>
  <Application>Microsoft Office PowerPoint</Application>
  <PresentationFormat>화면 슬라이드 쇼(4:3)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69</cp:revision>
  <dcterms:created xsi:type="dcterms:W3CDTF">2020-04-23T09:45:11Z</dcterms:created>
  <dcterms:modified xsi:type="dcterms:W3CDTF">2024-12-06T02:44:53Z</dcterms:modified>
</cp:coreProperties>
</file>