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0" d="100"/>
          <a:sy n="60" d="100"/>
        </p:scale>
        <p:origin x="730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2025-05-19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320988"/>
            <a:ext cx="5652628" cy="2232248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끌로드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르블랑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2023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부르고뉴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 AOP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매력적인 짙은 루비 컬러  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딸기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체리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블랙커런트의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복합적인 과실 향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균형잡힌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탄닌에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부드러운 맛과 바디 감 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클래식 스타일의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품종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레드와인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617" y="1304764"/>
            <a:ext cx="5700863" cy="1836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ko-KR" sz="1000" b="1" dirty="0">
                <a:latin typeface="+mn-ea"/>
                <a:ea typeface="+mn-ea"/>
              </a:rPr>
              <a:t>17</a:t>
            </a:r>
            <a:r>
              <a:rPr lang="ko-KR" altLang="en-US" sz="1000" b="1" dirty="0">
                <a:latin typeface="+mn-ea"/>
                <a:ea typeface="+mn-ea"/>
              </a:rPr>
              <a:t>세기에 </a:t>
            </a:r>
            <a:r>
              <a:rPr lang="ko-KR" altLang="en-US" sz="1000" b="1" dirty="0" err="1">
                <a:latin typeface="+mn-ea"/>
                <a:ea typeface="+mn-ea"/>
              </a:rPr>
              <a:t>부르고뉴</a:t>
            </a:r>
            <a:r>
              <a:rPr lang="ko-KR" altLang="en-US" sz="1000" b="1" dirty="0">
                <a:latin typeface="+mn-ea"/>
                <a:ea typeface="+mn-ea"/>
              </a:rPr>
              <a:t> 대표산지 인 본</a:t>
            </a:r>
            <a:r>
              <a:rPr lang="en-US" altLang="ko-KR" sz="1000" b="1" dirty="0">
                <a:latin typeface="+mn-ea"/>
                <a:ea typeface="+mn-ea"/>
              </a:rPr>
              <a:t>(BEAUNE) </a:t>
            </a:r>
            <a:r>
              <a:rPr lang="ko-KR" altLang="en-US" sz="1000" b="1" dirty="0">
                <a:latin typeface="+mn-ea"/>
                <a:ea typeface="+mn-ea"/>
              </a:rPr>
              <a:t>지역에 지하 </a:t>
            </a:r>
            <a:r>
              <a:rPr lang="ko-KR" altLang="en-US" sz="1000" b="1" dirty="0" err="1">
                <a:latin typeface="+mn-ea"/>
                <a:ea typeface="+mn-ea"/>
              </a:rPr>
              <a:t>까브를</a:t>
            </a:r>
            <a:r>
              <a:rPr lang="ko-KR" altLang="en-US" sz="1000" b="1" dirty="0">
                <a:latin typeface="+mn-ea"/>
                <a:ea typeface="+mn-ea"/>
              </a:rPr>
              <a:t> 설립하여 와인 양조를 했던    </a:t>
            </a:r>
            <a:r>
              <a:rPr lang="ko-KR" altLang="en-US" sz="1000" b="1" dirty="0" err="1">
                <a:latin typeface="+mn-ea"/>
                <a:ea typeface="+mn-ea"/>
              </a:rPr>
              <a:t>클로드</a:t>
            </a:r>
            <a:r>
              <a:rPr lang="ko-KR" altLang="en-US" sz="1000" b="1" dirty="0">
                <a:latin typeface="+mn-ea"/>
                <a:ea typeface="+mn-ea"/>
              </a:rPr>
              <a:t> </a:t>
            </a:r>
            <a:r>
              <a:rPr lang="ko-KR" altLang="en-US" sz="1000" b="1" dirty="0" err="1">
                <a:latin typeface="+mn-ea"/>
                <a:ea typeface="+mn-ea"/>
              </a:rPr>
              <a:t>르블랑</a:t>
            </a:r>
            <a:r>
              <a:rPr lang="ko-KR" altLang="en-US" sz="1000" b="1" dirty="0">
                <a:latin typeface="+mn-ea"/>
                <a:ea typeface="+mn-ea"/>
              </a:rPr>
              <a:t> 패밀리는 </a:t>
            </a:r>
            <a:r>
              <a:rPr lang="en-US" altLang="ko-KR" sz="1000" b="1" dirty="0">
                <a:latin typeface="+mn-ea"/>
                <a:ea typeface="+mn-ea"/>
              </a:rPr>
              <a:t>1978</a:t>
            </a:r>
            <a:r>
              <a:rPr lang="ko-KR" altLang="en-US" sz="1000" b="1" dirty="0">
                <a:latin typeface="+mn-ea"/>
                <a:ea typeface="+mn-ea"/>
              </a:rPr>
              <a:t>년에 정식으로 설립자의 이름을 사용한 </a:t>
            </a:r>
            <a:r>
              <a:rPr lang="ko-KR" altLang="en-US" sz="1000" b="1" dirty="0" err="1">
                <a:latin typeface="+mn-ea"/>
                <a:ea typeface="+mn-ea"/>
              </a:rPr>
              <a:t>클로드</a:t>
            </a:r>
            <a:r>
              <a:rPr lang="ko-KR" altLang="en-US" sz="1000" b="1" dirty="0">
                <a:latin typeface="+mn-ea"/>
                <a:ea typeface="+mn-ea"/>
              </a:rPr>
              <a:t> </a:t>
            </a:r>
            <a:r>
              <a:rPr lang="ko-KR" altLang="en-US" sz="1000" b="1" dirty="0" err="1">
                <a:latin typeface="+mn-ea"/>
                <a:ea typeface="+mn-ea"/>
              </a:rPr>
              <a:t>르블랑</a:t>
            </a:r>
            <a:r>
              <a:rPr lang="ko-KR" altLang="en-US" sz="1000" b="1" dirty="0">
                <a:latin typeface="+mn-ea"/>
                <a:ea typeface="+mn-ea"/>
              </a:rPr>
              <a:t> 브랜드를   선보이게 됩니다</a:t>
            </a:r>
            <a:r>
              <a:rPr lang="en-US" altLang="ko-KR" sz="1000" b="1" dirty="0"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None/>
            </a:pPr>
            <a:r>
              <a:rPr lang="ko-KR" altLang="en-US" sz="1000" b="1" dirty="0">
                <a:latin typeface="+mn-ea"/>
                <a:ea typeface="+mn-ea"/>
              </a:rPr>
              <a:t>오랫동안 와인 생산을 해왔던 지역 와인 생산자들과 손을 잡고 모두의 희망을 구현한 세련되고 우아한 전형적인 </a:t>
            </a:r>
            <a:r>
              <a:rPr lang="ko-KR" altLang="en-US" sz="1000" b="1" dirty="0" err="1">
                <a:latin typeface="+mn-ea"/>
                <a:ea typeface="+mn-ea"/>
              </a:rPr>
              <a:t>부르고뉴를</a:t>
            </a:r>
            <a:r>
              <a:rPr lang="ko-KR" altLang="en-US" sz="1000" b="1" dirty="0">
                <a:latin typeface="+mn-ea"/>
                <a:ea typeface="+mn-ea"/>
              </a:rPr>
              <a:t> 만들기 위해 세부적인 생산 구획을 관리 및 세심한 양조를 거쳐  화려함과 동시에 즐거움을 </a:t>
            </a:r>
            <a:r>
              <a:rPr lang="ko-KR" altLang="en-US" sz="1000" b="1" dirty="0" err="1">
                <a:latin typeface="+mn-ea"/>
                <a:ea typeface="+mn-ea"/>
              </a:rPr>
              <a:t>줄수</a:t>
            </a:r>
            <a:r>
              <a:rPr lang="ko-KR" altLang="en-US" sz="1000" b="1" dirty="0">
                <a:latin typeface="+mn-ea"/>
                <a:ea typeface="+mn-ea"/>
              </a:rPr>
              <a:t> 있는  매력적인 와인들을 선보이게 됩니다</a:t>
            </a:r>
            <a:r>
              <a:rPr lang="en-US" altLang="ko-KR" sz="1000" b="1" dirty="0">
                <a:latin typeface="+mn-ea"/>
                <a:ea typeface="+mn-ea"/>
              </a:rPr>
              <a:t>. </a:t>
            </a:r>
            <a:r>
              <a:rPr lang="ko-KR" altLang="en-US" sz="1000" b="1" dirty="0">
                <a:latin typeface="+mn-ea"/>
                <a:ea typeface="+mn-ea"/>
              </a:rPr>
              <a:t>    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5958271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부르고뉴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본의 명가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클로드</a:t>
            </a: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르블랑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 descr="텍스트, 그래픽 디자인, 그래픽, 폰트이(가) 표시된 사진&#10;&#10;자동 생성된 설명">
            <a:extLst>
              <a:ext uri="{FF2B5EF4-FFF2-40B4-BE49-F238E27FC236}">
                <a16:creationId xmlns:a16="http://schemas.microsoft.com/office/drawing/2014/main" id="{0F4E31B5-F271-CBD8-6471-25AE99C83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6" y="614559"/>
            <a:ext cx="1444857" cy="690205"/>
          </a:xfrm>
          <a:prstGeom prst="rect">
            <a:avLst/>
          </a:prstGeom>
        </p:spPr>
      </p:pic>
      <p:pic>
        <p:nvPicPr>
          <p:cNvPr id="4" name="그림 3" descr="음료, 알코올, 음식, 병이(가) 표시된 사진&#10;&#10;자동 생성된 설명">
            <a:extLst>
              <a:ext uri="{FF2B5EF4-FFF2-40B4-BE49-F238E27FC236}">
                <a16:creationId xmlns:a16="http://schemas.microsoft.com/office/drawing/2014/main" id="{FDB98D1F-CE15-9072-EB56-DCBB3BD20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r="26114"/>
          <a:stretch/>
        </p:blipFill>
        <p:spPr>
          <a:xfrm>
            <a:off x="816759" y="1304764"/>
            <a:ext cx="1578369" cy="4599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140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101</cp:revision>
  <dcterms:created xsi:type="dcterms:W3CDTF">2020-04-23T09:45:11Z</dcterms:created>
  <dcterms:modified xsi:type="dcterms:W3CDTF">2025-05-19T00:18:04Z</dcterms:modified>
</cp:coreProperties>
</file>