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67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2023-07-19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3700364"/>
            <a:ext cx="5652628" cy="2500944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미스터리오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스위트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Misterio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Sweet Chardonnay)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Mendoza Varietals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스틸탱크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숙성후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은은한 금빛의 노란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열대 과실의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버터 힌트의 신선하고 풍부한 과즙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기분 좋게 깔끔한 스위트 한 맛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미스터리한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좋은 품질의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아르헨티나 화이트 와인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170634"/>
            <a:ext cx="5700863" cy="23430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아르헨티나 유명 포도 산지인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멘도자에서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첫 포도밭을 경작하여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플리치만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가문에 의해 설립된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핀카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플리치만은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해발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900m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이상의 고지대에서 안데스 산의 눈이 녹아 흐르는 땅 속의 물을 기반으로 자란 포도로 와인을 만들기에 가장 자연적이고 깨끗한 환경 속에서 와인을 생산한다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멘도자에서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프리미엄 산지로 분류되는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바란카스와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647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투푼카토에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 면적에서 포도를 수확하여 천만 리터 이상의 저장능력을 보유하며 현대적인 설비와 전통의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양조방식을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조화시켜 좋은 품질의 와인 생산 및 성장을 이루고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미스터리오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Misterio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영어의 미스터리를 의미하며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기대했던 이상의 품질을 보여준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와인에게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붙여진 인상적인 브랜드 명이다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아르헨티나 대자연의 선물               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핀카플리치만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4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32" y="328414"/>
            <a:ext cx="1557390" cy="108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00" r="34250"/>
          <a:stretch/>
        </p:blipFill>
        <p:spPr>
          <a:xfrm>
            <a:off x="962931" y="1431312"/>
            <a:ext cx="1393392" cy="45760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178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46</cp:revision>
  <dcterms:created xsi:type="dcterms:W3CDTF">2020-04-23T09:45:11Z</dcterms:created>
  <dcterms:modified xsi:type="dcterms:W3CDTF">2023-07-19T07:28:01Z</dcterms:modified>
</cp:coreProperties>
</file>