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422" y="-7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2025-07-02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084024"/>
            <a:ext cx="5400600" cy="2880320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초기 호주 주요 생산업체들을 위한 대량 생산 공급 업체였던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자체적인 생산과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마케팅 방식으로 변모하여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대중화에 큰 기여를 하게 되면서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뛰어난 품질대비 높은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가성비로 명성을 얻게 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과실의 특징을 발 반영하여 엄선된 포도밭에서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현대 호주와인의 트렌드를 반영한 새로운 우아함을 보여줍니다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전면 라벨의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Sarus Crane(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사러스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크레인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대형 두루미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호주에 서식하며 높이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2m,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날개 길이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2.5m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세계에서 독보적으로 큰 새로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와인이 제공하는 뛰어난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서비스를 대변하고자 라벨에 디자인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두루미과의 한 종인 학은 동양에서도 소나무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거북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대나무 등과 함께 상서로운 것으로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여겨지며 장수의 상징들로 표현됩니다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전통에 따르면 종이 학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1,000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개를 접으면 건강에 대한 소원이 이뤄진다고도 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남호주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와인 대중화의                              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선두주자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크랜스윅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981584"/>
            <a:ext cx="5400600" cy="201622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이스테이트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(Estate Cabernet Sauvignon)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Coonawarra Valley, Estate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붉은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원숙한 베리 류의 복합적인 아로마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풍부하면서도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고품질 가성비 선두주자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장수를 기원하는 와인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기념일 등 의미 있는 선물용으로 추천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6E35E40-E8E5-E4DB-E925-F338CEC9D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247" y="368660"/>
            <a:ext cx="1252721" cy="1021883"/>
          </a:xfrm>
          <a:prstGeom prst="rect">
            <a:avLst/>
          </a:prstGeom>
        </p:spPr>
      </p:pic>
      <p:pic>
        <p:nvPicPr>
          <p:cNvPr id="5" name="그림 4" descr="음식, 음료, 알코올, 유리병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8A7CAA0B-3B8E-2BD3-955E-CD7526E76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23" y="1568769"/>
            <a:ext cx="1500370" cy="4465043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0099C745-E59B-D2F4-86F4-47715EA18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183" y="6033812"/>
            <a:ext cx="5431265" cy="7075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CWSA Double Gold Medal, Best Value                                                                                    IWSC Silver Medal 91pts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225</Words>
  <Application>Microsoft Office PowerPoint</Application>
  <PresentationFormat>화면 슬라이드 쇼(4:3)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80</cp:revision>
  <dcterms:created xsi:type="dcterms:W3CDTF">2020-04-23T09:45:11Z</dcterms:created>
  <dcterms:modified xsi:type="dcterms:W3CDTF">2025-07-02T08:05:07Z</dcterms:modified>
</cp:coreProperties>
</file>