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89750" cy="100218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6600"/>
    <a:srgbClr val="480024"/>
    <a:srgbClr val="CC6600"/>
    <a:srgbClr val="222E2B"/>
    <a:srgbClr val="003300"/>
    <a:srgbClr val="0066CC"/>
    <a:srgbClr val="00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30" autoAdjust="0"/>
    <p:restoredTop sz="94660" autoAdjust="0"/>
  </p:normalViewPr>
  <p:slideViewPr>
    <p:cSldViewPr>
      <p:cViewPr>
        <p:scale>
          <a:sx n="90" d="100"/>
          <a:sy n="90" d="100"/>
        </p:scale>
        <p:origin x="154" y="-6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60EDBE10-F41C-4352-B097-01E3CE530F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0D939CDE-2ED3-4B3A-AB4B-97C2CB55CE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525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A74937CA-3E17-4576-9E39-E66412565A72}" type="datetime1">
              <a:rPr lang="ko-KR" altLang="en-US" smtClean="0"/>
              <a:t>2025-05-21</a:t>
            </a:fld>
            <a:endParaRPr lang="en-US" altLang="ko-KR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AFB53F04-A823-4025-9AD3-43CFCDEC9F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54FB4214-3E66-4889-856F-3A99FB74934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525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11EC2A75-0B8B-44B4-8A23-41D3715D19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BB56C-18EF-4993-B5E5-43093DEF3848}" type="datetime1">
              <a:rPr lang="ko-KR" altLang="en-US" smtClean="0"/>
              <a:t>2025-05-21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1800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3509F-ED36-4F64-A023-77C5F8035A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7629994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1BA6E-7F4F-41B9-B992-DB5650FD2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3D98559-D6D5-4FFF-B62C-9F58C44D0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4C58C7-BADD-4BA4-886F-4027AF8B6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7566348-5AE7-4397-8882-D20EC6E8D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E1AACB-66F9-4971-A8A9-6D49B00D5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94E60-868B-4F23-83BF-997A1BF6214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878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6EB257-96F0-48D9-94ED-7BDC09CC2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5DDE3DF-D55A-4D1F-B69A-F15D79349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8CB98F-37CD-4E1F-BD04-EF4F3E7A4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8EA50E-3C44-4D1C-99C3-B1A70B59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CCD6E2-FD45-4DA0-8A90-B7AE50760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7B688-4B15-4DF0-8892-2D14EEA5776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5766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DD4C374-DD97-40A2-8299-EA4027DF2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0AC05CB-7280-48B2-ACE9-3956FECAE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D5A66-34EC-4A14-AF80-F1880A8C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14608AA-72D9-4CE5-B8D0-DB9B8776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05C39A-0FF9-4994-9C50-8194B245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6EC3D-864D-47F1-84D6-4A4221326629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444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D89029-07E2-42A7-B385-280799A6D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48AF9B-C979-4353-8732-687E2F4C8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4AE745-729C-4C81-B5F3-95D972E5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58426D-C047-40DC-971C-E0970FC8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823C70-8D30-44CF-BE95-A761441D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A88AD-E1C8-437A-91AF-786CE7201B7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948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D7D443-3667-4BE0-8ABA-099D61FD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C5FB815-CC54-45D0-8168-7F0D896C3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9CD5E4-3667-4FE7-8EC1-BA7CEB72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0C034F-92CD-4AB7-80C0-27164AEC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AEF347-D22A-45AE-A143-D8DE1AD9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B16A6-126A-4718-96CE-ACE72267ED6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456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959AE2-2DA2-4763-88B8-0231C498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D0DA2F-EC48-4161-BAB2-49FA84C75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37DEAF8-D048-4BB8-AA9C-364E894A6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B35A2CE-5019-46FE-8E11-533BF74F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6EFAEB-4D14-4FE1-BFB0-2399F015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5898766-9420-4D5F-9CF0-07901C273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9F56-F9F0-4FA5-BDF1-908672B5BA15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425829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EF3CAF-D12B-4FED-91F4-9305C872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3BA62F-E8F7-4AD6-80E6-F28EA38BF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FA16D76-7C7F-4057-9AAD-67C5B1AFE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ED616DA-8D06-4AF0-876F-F775AD358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4AF8E61-2379-49C7-A423-22EA6C7D0B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B628F85-82CC-46E4-AC4B-8333EE0A9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1BD1EB0-D0F8-45CF-A585-D310D8486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7AEC220-CA00-429D-A96F-A47BD881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5A097-B78B-4CC4-8FFF-143C697419A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2148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989B79-6AAE-4AD1-A42B-BDA2E69E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C5FAF82-FD63-443C-A8ED-E30AC57C8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DC547D5-9997-4C37-975D-2F3CB960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7FA61B3-510B-45B1-85D9-E0F8D615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10CC1-E027-4300-B399-7E9BF7228AB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68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1634776-C878-49B2-8C85-3B8C1A0AB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508C4B0-473E-4BA1-9337-8CD1CF20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0FD00AB-E3A9-4795-A2A5-6BF0B5639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C3CB9-7810-4B75-84F0-C512CF600D2F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541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22EFDC-C608-459F-AB4F-44CD24874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5B4D367-3A40-4C04-B842-CE692A4FA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DCFE2EF-BF50-46F8-88FE-EAD2F6CAD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4D39386-2FF3-4301-BCFC-5DE07119B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98771D6-9B5A-4D26-8CBD-4B33D25E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0E85043-7B06-4BD5-B36D-5902FA906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79B83-7207-41C4-9E46-CF91D7D5E9B2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273948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9D706A-A414-4592-9A75-DDF3E8F6E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1702D08-72CD-4F29-BEC4-AABA532D2B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A07E327-B4CF-4F6A-87B9-23626A2A1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AC2623D-DC5B-41DE-B9E2-BD3654E1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307A0AC-B1B7-4E9A-B7EC-E308F980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49FEAC2-B6A4-437C-9D37-AD45BCE7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76CAD-6ACE-460E-B3BD-6E34662760E8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496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D994C50-4731-4467-A152-6CBFC7553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62A7F4A-94D8-41C5-86E8-084F22144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BCB34C-F0D1-46D1-B856-572C24DD1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D0A2CE-2819-4DF8-8A71-F1CD4C6DAB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AC9C27-B298-4EB9-8AAF-29889C50B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21A698-BC98-490F-9B8D-12A92D3639DD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216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76">
            <a:extLst>
              <a:ext uri="{FF2B5EF4-FFF2-40B4-BE49-F238E27FC236}">
                <a16:creationId xmlns:a16="http://schemas.microsoft.com/office/drawing/2014/main" id="{738F333A-BF76-42B4-955A-0022BEF47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848" y="1448780"/>
            <a:ext cx="5400600" cy="2880320"/>
          </a:xfrm>
          <a:prstGeom prst="rect">
            <a:avLst/>
          </a:prstGeom>
          <a:ln w="9525">
            <a:noFill/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BRAND STORY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브랜드 스토리 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초기 호주 주요 생산업체들을 위한 대량 생산 공급 업체였던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크랜스윅은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자체적인 생산과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마케팅 방식으로 변모하여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와인 대중화에 큰 기여를 하게 되면서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뛰어난 품질대비 높은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가성비로 명성을 얻게 됩니다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잘 익은 과실의 특징을 발 반영하여 엄선된 포도밭에서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생산되며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현대 호주와인의 트렌드를 반영한 새로운 우아함을 보여줍니다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전면 라벨의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Sarus Crane(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사러스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크레인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: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대형 두루미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는 호주에 서식하며 높이 약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2m,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날개 길이 약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2.5m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로 세계에서 독보적으로 큰 새로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크랜스윅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와인이 제공하는 뛰어난 와인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서비스를 대변하고자 라벨에 디자인 되었습니다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두루미과의 한 종인 학은 동양에서도 소나무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거북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대나무 등과 함께 상서로운 것으로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여겨지며 장수의 상징들로 표현됩니다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전통에 따르면 종이 학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1,000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개를 접으면 건강에 대한 소원이 이뤄진다고도 합니다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5" name="Rectangle 194">
            <a:extLst>
              <a:ext uri="{FF2B5EF4-FFF2-40B4-BE49-F238E27FC236}">
                <a16:creationId xmlns:a16="http://schemas.microsoft.com/office/drawing/2014/main" id="{DDCDEBE6-F46E-4722-95AB-F0DE38492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240" y="-15482"/>
            <a:ext cx="2411760" cy="415498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ko-KR" altLang="en-US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와인 전문 기업 ㈜에프엘코리아                            브랜드 문의 </a:t>
            </a:r>
            <a:r>
              <a:rPr lang="en-US" altLang="ko-KR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02)449-3151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6D924F49-801A-4B8F-9E6C-7BE68AA11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63" y="6114440"/>
            <a:ext cx="2664294" cy="374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i="0" cap="all" dirty="0" err="1">
                <a:effectLst/>
                <a:latin typeface="+mj-lt"/>
                <a:ea typeface="+mj-ea"/>
                <a:cs typeface="+mj-cs"/>
              </a:rPr>
              <a:t>남호주</a:t>
            </a:r>
            <a:r>
              <a:rPr lang="ko-KR" altLang="en-US" sz="1200" b="1" i="0" cap="all" dirty="0">
                <a:effectLst/>
                <a:latin typeface="+mj-lt"/>
                <a:ea typeface="+mj-ea"/>
                <a:cs typeface="+mj-cs"/>
              </a:rPr>
              <a:t> 와인 대중화의                               </a:t>
            </a:r>
            <a:endParaRPr lang="en-US" altLang="ko-KR" sz="1200" b="1" i="0" cap="all" dirty="0">
              <a:effectLst/>
              <a:latin typeface="+mj-lt"/>
              <a:ea typeface="+mj-ea"/>
              <a:cs typeface="+mj-cs"/>
            </a:endParaRPr>
          </a:p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i="0" cap="all" dirty="0">
                <a:effectLst/>
                <a:latin typeface="+mj-lt"/>
                <a:ea typeface="+mj-ea"/>
                <a:cs typeface="+mj-cs"/>
              </a:rPr>
              <a:t>선두주자 </a:t>
            </a:r>
            <a:r>
              <a:rPr lang="ko-KR" altLang="en-US" sz="1200" b="1" i="0" cap="all" dirty="0" err="1">
                <a:effectLst/>
                <a:latin typeface="+mj-lt"/>
                <a:ea typeface="+mj-ea"/>
                <a:cs typeface="+mj-cs"/>
              </a:rPr>
              <a:t>크랜스윅</a:t>
            </a:r>
            <a:r>
              <a:rPr lang="ko-KR" altLang="en-US" sz="1200" b="1" i="0" cap="all" dirty="0">
                <a:effectLst/>
                <a:latin typeface="+mj-lt"/>
                <a:ea typeface="+mj-ea"/>
                <a:cs typeface="+mj-cs"/>
              </a:rPr>
              <a:t> </a:t>
            </a:r>
            <a:endParaRPr lang="en-US" altLang="ko-KR" sz="1200" b="1" i="0" cap="all" dirty="0"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15" name="Rectangle 176">
            <a:extLst>
              <a:ext uri="{FF2B5EF4-FFF2-40B4-BE49-F238E27FC236}">
                <a16:creationId xmlns:a16="http://schemas.microsoft.com/office/drawing/2014/main" id="{2CEFC0F3-ECCA-4F26-B5B8-D8AD449668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848" y="4401108"/>
            <a:ext cx="5400600" cy="2160240"/>
          </a:xfrm>
          <a:prstGeom prst="rect">
            <a:avLst/>
          </a:prstGeom>
          <a:ln w="952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PRODUCT INTRODUCTION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제품 소개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사러스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쉬라즈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2021 (Sarus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Shiraz)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생산지역 및 등급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Barossa Valley, Estate Icon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포도품종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쉬라즈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 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선명한 보라 색조의 짙은 붉은 색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잘 익은 과실의 풍부한 향에 약한 후추 및 매운 힌트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풍부한 맛과 섬세한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탄닌의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긴 여운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13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개월 오크 숙성 후 출하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SELLING POINT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주요 판매 포인트 및 한 줄 평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고품질 가성비 선두주자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/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장수를 기원하는 와인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/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생일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기념일 등 의미 있는 선물용으로 추천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3" name="그림 2" descr="음식, 알코올, 유리병, 음료이(가) 표시된 사진&#10;&#10;AI가 생성한 콘텐츠는 부정확할 수 있습니다.">
            <a:extLst>
              <a:ext uri="{FF2B5EF4-FFF2-40B4-BE49-F238E27FC236}">
                <a16:creationId xmlns:a16="http://schemas.microsoft.com/office/drawing/2014/main" id="{A5E33170-C580-12D6-3E6C-C745BFA161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71" t="2201" r="21034" b="7500"/>
          <a:stretch/>
        </p:blipFill>
        <p:spPr>
          <a:xfrm>
            <a:off x="1057630" y="1397916"/>
            <a:ext cx="1159955" cy="4716524"/>
          </a:xfrm>
          <a:prstGeom prst="rect">
            <a:avLst/>
          </a:prstGeom>
        </p:spPr>
      </p:pic>
      <p:pic>
        <p:nvPicPr>
          <p:cNvPr id="4" name="그림 3">
            <a:extLst>
              <a:ext uri="{FF2B5EF4-FFF2-40B4-BE49-F238E27FC236}">
                <a16:creationId xmlns:a16="http://schemas.microsoft.com/office/drawing/2014/main" id="{96E35E40-E8E5-E4DB-E925-F338CEC9DA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1248" y="206668"/>
            <a:ext cx="1252721" cy="102188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728</TotalTime>
  <Words>220</Words>
  <Application>Microsoft Office PowerPoint</Application>
  <PresentationFormat>화면 슬라이드 쇼(4:3)</PresentationFormat>
  <Paragraphs>27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Arial Black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jungyongjae</dc:creator>
  <cp:lastModifiedBy>용재 정</cp:lastModifiedBy>
  <cp:revision>76</cp:revision>
  <dcterms:created xsi:type="dcterms:W3CDTF">2020-04-23T09:45:11Z</dcterms:created>
  <dcterms:modified xsi:type="dcterms:W3CDTF">2025-05-21T08:02:58Z</dcterms:modified>
</cp:coreProperties>
</file>