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8" d="100"/>
          <a:sy n="68" d="100"/>
        </p:scale>
        <p:origin x="29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2023-04-28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4365104"/>
            <a:ext cx="5652628" cy="208823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르플렛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시삭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 (Reflets de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Cissac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오메독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50%,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밝은 루비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붉은 베리 류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카시스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등 과일 향에 적절한 산도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조화를 이룬다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Reflet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르플렛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은 반영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유사한 모습 이라는 의미로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시삭의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풍미를 반영한 클래식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617" y="1052736"/>
            <a:ext cx="5700863" cy="31323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1899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Mondon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가문이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시삭의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교구에 있는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Chateau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Abiet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아비에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를 인수한 뒤  그 해 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Chateau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Abiet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Chateau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Martiny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마르니티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가 합병이  된 것이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Chateau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Cissac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시삭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으로 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Louis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Vialard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루이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비야라르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가문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의 소유로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전체 면적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면적을 보유하고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시삭은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년간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20,000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케이스 전후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세컨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라벨인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르플렛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시삭은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년간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6-7,000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케이스를    생산한다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보르도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그랑크뤼의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전통적인 생산방식을 유지하며 품질과 전통을 이어가고 있으며      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빈티지에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따라 차이는 있으나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시삭은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최대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개월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세컨드 라벨인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르플렛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샤또시삭은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개월       프렌치 오크 숙성을 거친 후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병입된다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세컨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라벨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( 2</a:t>
            </a:r>
            <a:r>
              <a:rPr lang="en-US" altLang="ko-KR" sz="1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Label)</a:t>
            </a: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프랑스의 매우 엄격한 원산지 명칭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등급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통제로 인하여 좋은 품질 임에도 제외되는 포도나 다소 어린 포도나무의 수확물로 생산되는 것을 지칭하며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퍼스트라벨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(First label)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과 구분하여 생산한다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      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와인메이커가 똑같은 공정을 통해 생산하므로 상대적으로 저렴한 가격에 동일한 스타일을 즐길 수 있는 장점이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프랑스 클래식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오메독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와인의 명가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샤또시삭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472DCF6B-5108-4652-8E1F-24440E5B3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357" y="431345"/>
            <a:ext cx="756634" cy="989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03C9B80-DE30-473E-9250-8188DBA700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9" t="1430" r="9610" b="2782"/>
          <a:stretch/>
        </p:blipFill>
        <p:spPr bwMode="auto">
          <a:xfrm>
            <a:off x="1023371" y="1448780"/>
            <a:ext cx="1278606" cy="456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</TotalTime>
  <Words>254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70</cp:revision>
  <dcterms:created xsi:type="dcterms:W3CDTF">2020-04-23T09:45:11Z</dcterms:created>
  <dcterms:modified xsi:type="dcterms:W3CDTF">2023-04-28T06:30:56Z</dcterms:modified>
</cp:coreProperties>
</file>