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8" d="100"/>
          <a:sy n="68" d="100"/>
        </p:scale>
        <p:origin x="39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2020-08-31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2020-08-31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844" y="3248979"/>
            <a:ext cx="5652628" cy="1804848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지 엠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에이치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시라즈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2017 (GMH SHIRAZ)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South Australia Estate –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맥라렌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베일 및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아들레이드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쉬라즈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최대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숙성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자두와 말린 허브 향에 생동감  있는 맛과 우아한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탄닌에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깔끔한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피니쉬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부담없이 즐길 수 있는 호주 데일리 라인업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7844" y="5229199"/>
            <a:ext cx="5700863" cy="107752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ko-KR" sz="1000" b="1" dirty="0">
                <a:latin typeface="+mn-lt"/>
                <a:cs typeface="Arial" panose="020B0604020202020204" pitchFamily="34" charset="0"/>
              </a:rPr>
              <a:t>91 points - Wine Orbit 2019, Best Value Buys - </a:t>
            </a:r>
            <a:r>
              <a:rPr lang="en-US" altLang="ko-KR" sz="1000" b="1" dirty="0" err="1">
                <a:latin typeface="+mn-lt"/>
                <a:cs typeface="Arial" panose="020B0604020202020204" pitchFamily="34" charset="0"/>
              </a:rPr>
              <a:t>Winestate</a:t>
            </a:r>
            <a:r>
              <a:rPr lang="en-US" altLang="ko-KR" sz="1000" b="1" dirty="0">
                <a:latin typeface="+mn-lt"/>
                <a:cs typeface="Arial" panose="020B0604020202020204" pitchFamily="34" charset="0"/>
              </a:rPr>
              <a:t> Magazine 2019</a:t>
            </a:r>
          </a:p>
          <a:p>
            <a:pPr>
              <a:buNone/>
            </a:pPr>
            <a:r>
              <a:rPr lang="en-US" altLang="ko-KR" sz="1000" b="1" dirty="0">
                <a:latin typeface="+mn-lt"/>
                <a:cs typeface="Arial" panose="020B0604020202020204" pitchFamily="34" charset="0"/>
              </a:rPr>
              <a:t>88 points - Wine Enthusiast 2020</a:t>
            </a:r>
          </a:p>
          <a:p>
            <a:pPr>
              <a:buNone/>
              <a:defRPr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2012/2014/2016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년 와인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이스테이트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매거진 선정 올해의 호주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제임스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할러데이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5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스타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>
              <a:buNone/>
              <a:defRPr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와이너리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선정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호주 와인의 명가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하디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en-US" altLang="ko-KR" sz="1200" b="1" cap="all" dirty="0">
                <a:latin typeface="+mj-lt"/>
                <a:ea typeface="+mj-ea"/>
                <a:cs typeface="+mj-cs"/>
              </a:rPr>
              <a:t>GMH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셀렉션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그림 1">
            <a:extLst>
              <a:ext uri="{FF2B5EF4-FFF2-40B4-BE49-F238E27FC236}">
                <a16:creationId xmlns:a16="http://schemas.microsoft.com/office/drawing/2014/main" id="{8B774F51-DFAF-4359-9AEC-E4034CE28A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13" y="1163085"/>
            <a:ext cx="1389523" cy="467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WbyGH_email_logo">
            <a:extLst>
              <a:ext uri="{FF2B5EF4-FFF2-40B4-BE49-F238E27FC236}">
                <a16:creationId xmlns:a16="http://schemas.microsoft.com/office/drawing/2014/main" id="{A27CC226-2090-430B-A3E6-ACCAB3D2B4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547356"/>
            <a:ext cx="2571750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76">
            <a:extLst>
              <a:ext uri="{FF2B5EF4-FFF2-40B4-BE49-F238E27FC236}">
                <a16:creationId xmlns:a16="http://schemas.microsoft.com/office/drawing/2014/main" id="{01C3DA0E-A8EA-4F50-B064-D64D163F9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613" y="1484784"/>
            <a:ext cx="5700863" cy="154817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1975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호주에서 가장 오래된 토마스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하디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&amp;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선 사에서 근무하다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1980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부터 현재의 파트너들과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오랜 기간 준비를 통해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와인즈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바이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제프하디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(WINES BY GEOFF HARDY)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설립한 후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개의 브랜드 라인업을 구축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캐나다 수출을 시작으로 여러 국가로 공급 및 좋은 평가를 얻고 있다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G.M.H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는 제프 마이클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하디의의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약자로 설립자의 첫 이니셜을 사용한 대중화 브랜드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</TotalTime>
  <Words>192</Words>
  <Application>Microsoft Office PowerPoint</Application>
  <PresentationFormat>화면 슬라이드 쇼(4:3)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46</cp:revision>
  <dcterms:created xsi:type="dcterms:W3CDTF">2020-04-23T09:45:11Z</dcterms:created>
  <dcterms:modified xsi:type="dcterms:W3CDTF">2020-08-31T09:18:54Z</dcterms:modified>
</cp:coreProperties>
</file>