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69" d="100"/>
          <a:sy n="69" d="100"/>
        </p:scale>
        <p:origin x="82" y="1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2024-05-22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2024-05-22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848" y="3068960"/>
            <a:ext cx="5652628" cy="1980220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샤또시삭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2019 (Chateau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Cissac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오메독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AOP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크뤼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브루주아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슈페리어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58%,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멜롯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34%,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쁘띠베르도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선명한 루비 레드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잘 익은 과실 복합적인 향에 훌륭한 밸런스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부드러운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그리고 긴 여운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국내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이상 꾸준히 사랑받고 있는 전통적인 프랑스 스타일의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스테디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셀러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1617" y="1052736"/>
            <a:ext cx="5700863" cy="208823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lnSpc>
                <a:spcPct val="140000"/>
              </a:lnSpc>
              <a:spcBef>
                <a:spcPct val="50000"/>
              </a:spcBef>
              <a:buNone/>
            </a:pP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1899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년 </a:t>
            </a:r>
            <a:r>
              <a:rPr lang="en-US" altLang="ko-KR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Mondon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가문이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시삭의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교구에 있는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Chateau </a:t>
            </a:r>
            <a:r>
              <a:rPr lang="en-US" altLang="ko-KR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Abiet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샤또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아비에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를 인수한 뒤  그 해 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Chateau </a:t>
            </a:r>
            <a:r>
              <a:rPr lang="en-US" altLang="ko-KR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Abiet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와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Chateau </a:t>
            </a:r>
            <a:r>
              <a:rPr lang="en-US" altLang="ko-KR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Martiny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샤또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마르니티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가 합병이  된 것이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Chateau </a:t>
            </a:r>
            <a:r>
              <a:rPr lang="en-US" altLang="ko-KR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Cissac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샤또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시삭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으로 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Louis </a:t>
            </a:r>
            <a:r>
              <a:rPr lang="en-US" altLang="ko-KR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Vialard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루이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비야라르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가문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의 소유로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전체 면적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50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헥타르 면적을 보유하고 있다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140000"/>
              </a:lnSpc>
              <a:spcBef>
                <a:spcPct val="50000"/>
              </a:spcBef>
              <a:buNone/>
            </a:pP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샤또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시삭은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년간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20,000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케이스 전후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세컨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라벨인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르플렛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드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샤또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시삭은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년간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6-7,000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케이스를    생산한다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보르도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그랑크뤼의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전통적인 생산방식을 유지하며 품질과 전통을 이어가고 있으며      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빈티지에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따라 차이는 있으나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시삭은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최대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개월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세컨드 라벨인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르플렛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샤또시삭은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개월       프렌치 오크 숙성을 거친 후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병입된다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프랑스 클래식</a:t>
            </a:r>
            <a:endParaRPr lang="en-US" altLang="ko-KR" sz="1200" b="1" cap="all" dirty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오메독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와인의 명가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샤또시삭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컬렉션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9" name="Picture 10">
            <a:extLst>
              <a:ext uri="{FF2B5EF4-FFF2-40B4-BE49-F238E27FC236}">
                <a16:creationId xmlns:a16="http://schemas.microsoft.com/office/drawing/2014/main" id="{472DCF6B-5108-4652-8E1F-24440E5B35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357" y="431345"/>
            <a:ext cx="756634" cy="989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176">
            <a:extLst>
              <a:ext uri="{FF2B5EF4-FFF2-40B4-BE49-F238E27FC236}">
                <a16:creationId xmlns:a16="http://schemas.microsoft.com/office/drawing/2014/main" id="{6342445F-B2BA-4499-85D9-4D7E6F006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5909" y="5157193"/>
            <a:ext cx="5652628" cy="1044115"/>
          </a:xfrm>
          <a:prstGeom prst="rect">
            <a:avLst/>
          </a:prstGeom>
          <a:ln w="9525">
            <a:noFill/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수상내역                                                                                                                                </a:t>
            </a:r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93-95 Wine</a:t>
            </a:r>
            <a:r>
              <a:rPr lang="ko-K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Enthusiast, 94 Decanter, 92 Markus del </a:t>
            </a:r>
            <a:r>
              <a:rPr lang="en-US" altLang="ko-KR" sz="1000" dirty="0" err="1">
                <a:latin typeface="Arial" panose="020B0604020202020204" pitchFamily="34" charset="0"/>
                <a:cs typeface="Arial" panose="020B0604020202020204" pitchFamily="34" charset="0"/>
              </a:rPr>
              <a:t>Monego</a:t>
            </a:r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MW, 92-93 James Suckling              , 90 Neal Martin 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63" t="10101" r="29525" b="4850"/>
          <a:stretch/>
        </p:blipFill>
        <p:spPr>
          <a:xfrm>
            <a:off x="981823" y="1448780"/>
            <a:ext cx="1357929" cy="46805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789</TotalTime>
  <Words>219</Words>
  <Application>Microsoft Office PowerPoint</Application>
  <PresentationFormat>화면 슬라이드 쇼(4:3)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용재 정</cp:lastModifiedBy>
  <cp:revision>85</cp:revision>
  <dcterms:created xsi:type="dcterms:W3CDTF">2020-04-23T09:45:11Z</dcterms:created>
  <dcterms:modified xsi:type="dcterms:W3CDTF">2024-05-22T00:19:57Z</dcterms:modified>
</cp:coreProperties>
</file>