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3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2020-08-31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248979"/>
            <a:ext cx="5652628" cy="18048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 엠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에이치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(GMH PINOT NOIR)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South Australia Estate –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아들레이드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힐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최대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오렌지 느낌의 향을 기반으로 부드럽고 풍부한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인상적임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부담없이 즐길 수 있는 호주 데일리 라인업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5229199"/>
            <a:ext cx="5700863" cy="1077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93 points Wine Showcase Magazine, 91 points, Sam Kim </a:t>
            </a:r>
          </a:p>
          <a:p>
            <a:pPr>
              <a:buNone/>
            </a:pP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Best Value Buys, </a:t>
            </a:r>
            <a:r>
              <a:rPr lang="en-US" altLang="ko-KR" sz="1000" b="1" dirty="0" err="1">
                <a:latin typeface="+mn-lt"/>
                <a:cs typeface="Arial" panose="020B0604020202020204" pitchFamily="34" charset="0"/>
              </a:rPr>
              <a:t>Winestate</a:t>
            </a: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 Magazine</a:t>
            </a:r>
          </a:p>
          <a:p>
            <a:pPr>
              <a:buNone/>
              <a:defRPr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2012/2014/2016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이스테이트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매거진 선정 올해의 호주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제임스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할러데이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스타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선정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호주 와인의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하디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cap="all" dirty="0">
                <a:latin typeface="+mj-lt"/>
                <a:ea typeface="+mj-ea"/>
                <a:cs typeface="+mj-cs"/>
              </a:rPr>
              <a:t>GMH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셀렉션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WbyGH_email_logo">
            <a:extLst>
              <a:ext uri="{FF2B5EF4-FFF2-40B4-BE49-F238E27FC236}">
                <a16:creationId xmlns:a16="http://schemas.microsoft.com/office/drawing/2014/main" id="{A27CC226-2090-430B-A3E6-ACCAB3D2B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47356"/>
            <a:ext cx="25717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>
            <a:extLst>
              <a:ext uri="{FF2B5EF4-FFF2-40B4-BE49-F238E27FC236}">
                <a16:creationId xmlns:a16="http://schemas.microsoft.com/office/drawing/2014/main" id="{F8FA51C5-EE5E-43B2-AD6C-E09ED6317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12" y="1124744"/>
            <a:ext cx="1703196" cy="4700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76">
            <a:extLst>
              <a:ext uri="{FF2B5EF4-FFF2-40B4-BE49-F238E27FC236}">
                <a16:creationId xmlns:a16="http://schemas.microsoft.com/office/drawing/2014/main" id="{C41752B9-E3CF-4EEF-981B-D871E14EC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613" y="1484784"/>
            <a:ext cx="5700863" cy="15481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1975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호주에서 가장 오래된 토마스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&amp;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 사에서 근무하다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부터 현재의 파트너들과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오랜 기간 준비를 통해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제프하디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(WINES BY GEOFF HARDY)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설립한 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브랜드 라인업을 구축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캐나다 수출을 시작으로 여러 국가로 공급 및 좋은 평가를 얻고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G.M.H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제프 마이클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하디의의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약자로 설립자의 첫 이니셜을 사용한 대중화 브랜드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188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47</cp:revision>
  <dcterms:created xsi:type="dcterms:W3CDTF">2020-04-23T09:45:11Z</dcterms:created>
  <dcterms:modified xsi:type="dcterms:W3CDTF">2020-08-31T09:18:57Z</dcterms:modified>
</cp:coreProperties>
</file>