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60" d="100"/>
          <a:sy n="60" d="100"/>
        </p:scale>
        <p:origin x="499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2025-05-19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415" y="3158913"/>
            <a:ext cx="5652628" cy="2121846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더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해츨링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(The Hatchling Shiraz)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해츨링은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갓 부화한 새를 의미하며 와인의 각 이름들이 테마로 이어져 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BAROSSA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18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프렌치 오크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숙성후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출하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NON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필터링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짙은 루비 빛깔의 레드 컬러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구운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매운향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바이올렛 및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카시스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힌트의 복합적인 느낌의 섬세한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탄닌와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이어지는 긴 여운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호주 프리미엄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화려한 명품 브랜드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7,000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병 한정생산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52" y="1160748"/>
            <a:ext cx="5700863" cy="19621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슈베르트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이스테이트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(Schubert Estate)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는 호주 고 품질 와인 산지로 알려진 바로사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밸리에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위치하고 있으며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1890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요한 슈베르트와 그의 가족이 정착하면서 그 역사가 시작됩니다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1915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년부터 와인 생산을 위해 포도밭 관리를 통해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2000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단일 배럴 생산품이자 대표적인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품목인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구스야드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블록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쉬라즈를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처음 출시하였고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다양한 포도밭 블록의 프리미엄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쉬라즈의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생산을 하고 있으며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대표적인 평론가인 제임스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할러데이와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로버트 파커로부터 좋은 평가를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받아 명품 와인의 정의를 내려주고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거위를 테마로 와인의 각 이름들이 이어져 있는 와인 라인업을 보유하고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23" name="Rectangle 176">
            <a:extLst>
              <a:ext uri="{FF2B5EF4-FFF2-40B4-BE49-F238E27FC236}">
                <a16:creationId xmlns:a16="http://schemas.microsoft.com/office/drawing/2014/main" id="{9C1DA64D-8F9D-4813-9A5A-27401DC2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227" y="5489059"/>
            <a:ext cx="5700863" cy="12163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 내역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James Halliday 5 stars Winery                                                                                                          James Halliday 93 pts (2017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빈티지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                                                                                                Mundus Vini 2024 Gold                                                                                                                       Sakura Awards 2024 Gold (2019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빈티지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                                                                                                             Sakura Awards 2024 Silver</a:t>
            </a: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제임스 할러데이 </a:t>
            </a:r>
            <a:r>
              <a:rPr lang="en-US" altLang="ko-KR" sz="1200" b="1" cap="all" dirty="0">
                <a:latin typeface="+mj-lt"/>
                <a:ea typeface="+mj-ea"/>
                <a:cs typeface="+mj-cs"/>
              </a:rPr>
              <a:t>5 STARs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바로사 명품 셀렉션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E1BAEEF-C0EF-41AC-8E3C-AAEB134452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t="4327" r="25582" b="3838"/>
          <a:stretch/>
        </p:blipFill>
        <p:spPr>
          <a:xfrm>
            <a:off x="869003" y="1267942"/>
            <a:ext cx="1537214" cy="4557655"/>
          </a:xfrm>
          <a:prstGeom prst="rect">
            <a:avLst/>
          </a:prstGeom>
        </p:spPr>
      </p:pic>
      <p:pic>
        <p:nvPicPr>
          <p:cNvPr id="15" name="그림 14" descr="알코올, 음료, 음식, 병이(가) 표시된 사진&#10;&#10;자동 생성된 설명">
            <a:extLst>
              <a:ext uri="{FF2B5EF4-FFF2-40B4-BE49-F238E27FC236}">
                <a16:creationId xmlns:a16="http://schemas.microsoft.com/office/drawing/2014/main" id="{E265B7D0-ECD8-464B-BA0A-E7CA25ECD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3150" r="12907" b="81625"/>
          <a:stretch/>
        </p:blipFill>
        <p:spPr>
          <a:xfrm>
            <a:off x="164153" y="308829"/>
            <a:ext cx="2946914" cy="763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220</Words>
  <Application>Microsoft Office PowerPoint</Application>
  <PresentationFormat>화면 슬라이드 쇼(4:3)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73</cp:revision>
  <dcterms:created xsi:type="dcterms:W3CDTF">2020-04-23T09:45:11Z</dcterms:created>
  <dcterms:modified xsi:type="dcterms:W3CDTF">2025-05-19T00:35:00Z</dcterms:modified>
</cp:coreProperties>
</file>